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60" r:id="rId5"/>
    <p:sldId id="259" r:id="rId6"/>
  </p:sldIdLst>
  <p:sldSz cx="12801600" cy="9601200" type="A3"/>
  <p:notesSz cx="9926638" cy="143525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9D9"/>
    <a:srgbClr val="66FFCC"/>
    <a:srgbClr val="FFE7FF"/>
    <a:srgbClr val="003399"/>
    <a:srgbClr val="FF095B"/>
    <a:srgbClr val="DA0058"/>
    <a:srgbClr val="EA004E"/>
    <a:srgbClr val="FF0066"/>
    <a:srgbClr val="FF9999"/>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44C126-6621-46D4-95BE-26535B9CEEBB}" v="2" dt="2025-11-21T02:11:12.9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5" d="100"/>
          <a:sy n="75" d="100"/>
        </p:scale>
        <p:origin x="180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俣 博子" userId="ba3d67d1-f0d6-428d-989c-1a66305fb768" providerId="ADAL" clId="{70FA984F-E0C6-466A-B656-C44043034A36}"/>
    <pc:docChg chg="modSld">
      <pc:chgData name="小俣 博子" userId="ba3d67d1-f0d6-428d-989c-1a66305fb768" providerId="ADAL" clId="{70FA984F-E0C6-466A-B656-C44043034A36}" dt="2025-11-21T02:11:16.434" v="79" actId="20577"/>
      <pc:docMkLst>
        <pc:docMk/>
      </pc:docMkLst>
      <pc:sldChg chg="modSp mod">
        <pc:chgData name="小俣 博子" userId="ba3d67d1-f0d6-428d-989c-1a66305fb768" providerId="ADAL" clId="{70FA984F-E0C6-466A-B656-C44043034A36}" dt="2025-11-21T02:11:16.434" v="79" actId="20577"/>
        <pc:sldMkLst>
          <pc:docMk/>
          <pc:sldMk cId="117631070" sldId="259"/>
        </pc:sldMkLst>
        <pc:spChg chg="mod">
          <ac:chgData name="小俣 博子" userId="ba3d67d1-f0d6-428d-989c-1a66305fb768" providerId="ADAL" clId="{70FA984F-E0C6-466A-B656-C44043034A36}" dt="2025-11-20T00:35:19.579" v="36" actId="20577"/>
          <ac:spMkLst>
            <pc:docMk/>
            <pc:sldMk cId="117631070" sldId="259"/>
            <ac:spMk id="3" creationId="{4DB8F687-98E3-DB02-D00C-E2784DF979CA}"/>
          </ac:spMkLst>
        </pc:spChg>
        <pc:spChg chg="mod">
          <ac:chgData name="小俣 博子" userId="ba3d67d1-f0d6-428d-989c-1a66305fb768" providerId="ADAL" clId="{70FA984F-E0C6-466A-B656-C44043034A36}" dt="2025-11-21T02:11:16.434" v="79" actId="20577"/>
          <ac:spMkLst>
            <pc:docMk/>
            <pc:sldMk cId="117631070" sldId="259"/>
            <ac:spMk id="11" creationId="{D33988E9-B440-A527-47B6-FACEA898ED72}"/>
          </ac:spMkLst>
        </pc:spChg>
      </pc:sldChg>
      <pc:sldChg chg="modSp mod">
        <pc:chgData name="小俣 博子" userId="ba3d67d1-f0d6-428d-989c-1a66305fb768" providerId="ADAL" clId="{70FA984F-E0C6-466A-B656-C44043034A36}" dt="2025-11-20T00:31:10.847" v="9" actId="20577"/>
        <pc:sldMkLst>
          <pc:docMk/>
          <pc:sldMk cId="2223528719" sldId="260"/>
        </pc:sldMkLst>
        <pc:spChg chg="mod">
          <ac:chgData name="小俣 博子" userId="ba3d67d1-f0d6-428d-989c-1a66305fb768" providerId="ADAL" clId="{70FA984F-E0C6-466A-B656-C44043034A36}" dt="2025-11-20T00:31:10.847" v="9" actId="20577"/>
          <ac:spMkLst>
            <pc:docMk/>
            <pc:sldMk cId="2223528719" sldId="260"/>
            <ac:spMk id="18" creationId="{FD8C4923-2036-1146-9733-F5BED7FDA97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13E01E0-95DF-406B-8F25-66D7C866DEF1}" type="datetimeFigureOut">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1863300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3E01E0-95DF-406B-8F25-66D7C866DEF1}" type="datetimeFigureOut">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3063037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3E01E0-95DF-406B-8F25-66D7C866DEF1}" type="datetimeFigureOut">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3315955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3E01E0-95DF-406B-8F25-66D7C866DEF1}" type="datetimeFigureOut">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2162072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13E01E0-95DF-406B-8F25-66D7C866DEF1}" type="datetimeFigureOut">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3919277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13E01E0-95DF-406B-8F25-66D7C866DEF1}" type="datetimeFigureOut">
              <a:rPr kumimoji="1" lang="ja-JP" altLang="en-US" smtClean="0"/>
              <a:t>2025/11/21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2774287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13E01E0-95DF-406B-8F25-66D7C866DEF1}" type="datetimeFigureOut">
              <a:rPr kumimoji="1" lang="ja-JP" altLang="en-US" smtClean="0"/>
              <a:t>2025/11/21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985260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13E01E0-95DF-406B-8F25-66D7C866DEF1}" type="datetimeFigureOut">
              <a:rPr kumimoji="1" lang="ja-JP" altLang="en-US" smtClean="0"/>
              <a:t>2025/11/21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3662697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3E01E0-95DF-406B-8F25-66D7C866DEF1}" type="datetimeFigureOut">
              <a:rPr kumimoji="1" lang="ja-JP" altLang="en-US" smtClean="0"/>
              <a:t>2025/11/21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1566927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13E01E0-95DF-406B-8F25-66D7C866DEF1}" type="datetimeFigureOut">
              <a:rPr kumimoji="1" lang="ja-JP" altLang="en-US" smtClean="0"/>
              <a:t>2025/11/21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52790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13E01E0-95DF-406B-8F25-66D7C866DEF1}" type="datetimeFigureOut">
              <a:rPr kumimoji="1" lang="ja-JP" altLang="en-US" smtClean="0"/>
              <a:t>2025/11/21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3063371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F13E01E0-95DF-406B-8F25-66D7C866DEF1}" type="datetimeFigureOut">
              <a:rPr kumimoji="1" lang="ja-JP" altLang="en-US" smtClean="0"/>
              <a:t>2025/11/21</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69326407-587F-4A65-A1EA-BCD963C842FC}" type="slidenum">
              <a:rPr kumimoji="1" lang="ja-JP" altLang="en-US" smtClean="0"/>
              <a:t>‹#›</a:t>
            </a:fld>
            <a:endParaRPr kumimoji="1" lang="ja-JP" altLang="en-US"/>
          </a:p>
        </p:txBody>
      </p:sp>
    </p:spTree>
    <p:extLst>
      <p:ext uri="{BB962C8B-B14F-4D97-AF65-F5344CB8AC3E}">
        <p14:creationId xmlns:p14="http://schemas.microsoft.com/office/powerpoint/2010/main" val="1308278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EF9F0-0F3A-C3EC-B4EC-29EF6DC77E76}"/>
            </a:ext>
          </a:extLst>
        </p:cNvPr>
        <p:cNvGrpSpPr/>
        <p:nvPr/>
      </p:nvGrpSpPr>
      <p:grpSpPr>
        <a:xfrm>
          <a:off x="0" y="0"/>
          <a:ext cx="0" cy="0"/>
          <a:chOff x="0" y="0"/>
          <a:chExt cx="0" cy="0"/>
        </a:xfrm>
      </p:grpSpPr>
      <p:sp>
        <p:nvSpPr>
          <p:cNvPr id="11" name="楕円 10">
            <a:extLst>
              <a:ext uri="{FF2B5EF4-FFF2-40B4-BE49-F238E27FC236}">
                <a16:creationId xmlns:a16="http://schemas.microsoft.com/office/drawing/2014/main" id="{1D3A0DD6-1236-6D80-B591-97A4F3B64F78}"/>
              </a:ext>
            </a:extLst>
          </p:cNvPr>
          <p:cNvSpPr/>
          <p:nvPr/>
        </p:nvSpPr>
        <p:spPr>
          <a:xfrm>
            <a:off x="7020892" y="5286466"/>
            <a:ext cx="5347637" cy="3034192"/>
          </a:xfrm>
          <a:prstGeom prst="ellipse">
            <a:avLst/>
          </a:prstGeom>
          <a:solidFill>
            <a:srgbClr val="FFD9D9"/>
          </a:solidFill>
          <a:ln>
            <a:noFill/>
          </a:ln>
          <a:effectLst>
            <a:softEdge rad="317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D78779B5-B6AA-9267-7117-161D0D879DEB}"/>
              </a:ext>
            </a:extLst>
          </p:cNvPr>
          <p:cNvSpPr/>
          <p:nvPr/>
        </p:nvSpPr>
        <p:spPr>
          <a:xfrm>
            <a:off x="1837531" y="6308043"/>
            <a:ext cx="3296094" cy="323165"/>
          </a:xfrm>
          <a:prstGeom prst="rect">
            <a:avLst/>
          </a:prstGeom>
          <a:noFill/>
        </p:spPr>
        <p:txBody>
          <a:bodyPr wrap="non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https://www.tachihana.ac.jp/</a:t>
            </a:r>
            <a:endParaRPr kumimoji="0" lang="ja-JP" altLang="en-US"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grpSp>
        <p:nvGrpSpPr>
          <p:cNvPr id="32" name="グループ化 31">
            <a:extLst>
              <a:ext uri="{FF2B5EF4-FFF2-40B4-BE49-F238E27FC236}">
                <a16:creationId xmlns:a16="http://schemas.microsoft.com/office/drawing/2014/main" id="{0BA52C70-878E-EBEA-F361-3349899068D8}"/>
              </a:ext>
            </a:extLst>
          </p:cNvPr>
          <p:cNvGrpSpPr/>
          <p:nvPr/>
        </p:nvGrpSpPr>
        <p:grpSpPr>
          <a:xfrm>
            <a:off x="7567732" y="1739497"/>
            <a:ext cx="3961342" cy="2387712"/>
            <a:chOff x="7694074" y="2054416"/>
            <a:chExt cx="3961342" cy="2387712"/>
          </a:xfrm>
        </p:grpSpPr>
        <p:sp>
          <p:nvSpPr>
            <p:cNvPr id="4" name="正方形/長方形 3">
              <a:extLst>
                <a:ext uri="{FF2B5EF4-FFF2-40B4-BE49-F238E27FC236}">
                  <a16:creationId xmlns:a16="http://schemas.microsoft.com/office/drawing/2014/main" id="{40804479-E12A-B1BD-A4E0-E6029CDCA2BD}"/>
                </a:ext>
              </a:extLst>
            </p:cNvPr>
            <p:cNvSpPr/>
            <p:nvPr/>
          </p:nvSpPr>
          <p:spPr>
            <a:xfrm>
              <a:off x="8429684" y="3417246"/>
              <a:ext cx="2646878" cy="461665"/>
            </a:xfrm>
            <a:prstGeom prst="rect">
              <a:avLst/>
            </a:prstGeom>
            <a:noFill/>
          </p:spPr>
          <p:txBody>
            <a:bodyPr wrap="non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w="0"/>
                  <a:solidFill>
                    <a:srgbClr val="003399"/>
                  </a:solidFill>
                  <a:effectLst/>
                  <a:uLnTx/>
                  <a:uFillTx/>
                  <a:latin typeface="HGPｺﾞｼｯｸE" panose="020B0900000000000000" pitchFamily="50" charset="-128"/>
                  <a:ea typeface="HGPｺﾞｼｯｸE" panose="020B0900000000000000" pitchFamily="50" charset="-128"/>
                  <a:cs typeface="+mn-cs"/>
                </a:rPr>
                <a:t>学校法人立華学園</a:t>
              </a:r>
            </a:p>
          </p:txBody>
        </p:sp>
        <p:sp>
          <p:nvSpPr>
            <p:cNvPr id="5" name="正方形/長方形 4">
              <a:extLst>
                <a:ext uri="{FF2B5EF4-FFF2-40B4-BE49-F238E27FC236}">
                  <a16:creationId xmlns:a16="http://schemas.microsoft.com/office/drawing/2014/main" id="{2BF3F046-0D5F-4F02-E485-2B4FAE363312}"/>
                </a:ext>
              </a:extLst>
            </p:cNvPr>
            <p:cNvSpPr/>
            <p:nvPr/>
          </p:nvSpPr>
          <p:spPr>
            <a:xfrm>
              <a:off x="8117299" y="3795797"/>
              <a:ext cx="3284875" cy="646331"/>
            </a:xfrm>
            <a:prstGeom prst="rect">
              <a:avLst/>
            </a:prstGeom>
            <a:noFill/>
          </p:spPr>
          <p:txBody>
            <a:bodyPr wrap="non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3600" b="0" i="0" u="none" strike="noStrike" kern="1200" cap="none" spc="0" normalizeH="0" baseline="0" noProof="0" dirty="0">
                  <a:ln w="0"/>
                  <a:solidFill>
                    <a:srgbClr val="003399"/>
                  </a:solidFill>
                  <a:effectLst/>
                  <a:uLnTx/>
                  <a:uFillTx/>
                  <a:latin typeface="HGPｺﾞｼｯｸE" panose="020B0900000000000000" pitchFamily="50" charset="-128"/>
                  <a:ea typeface="HGPｺﾞｼｯｸE" panose="020B0900000000000000" pitchFamily="50" charset="-128"/>
                  <a:cs typeface="+mn-cs"/>
                </a:rPr>
                <a:t>たちはな幼稚園</a:t>
              </a:r>
            </a:p>
          </p:txBody>
        </p:sp>
        <p:sp>
          <p:nvSpPr>
            <p:cNvPr id="7" name="正方形/長方形 6">
              <a:extLst>
                <a:ext uri="{FF2B5EF4-FFF2-40B4-BE49-F238E27FC236}">
                  <a16:creationId xmlns:a16="http://schemas.microsoft.com/office/drawing/2014/main" id="{9B2A990C-0518-673A-73F7-D621F4BE64BC}"/>
                </a:ext>
              </a:extLst>
            </p:cNvPr>
            <p:cNvSpPr/>
            <p:nvPr/>
          </p:nvSpPr>
          <p:spPr>
            <a:xfrm>
              <a:off x="8058195" y="2054416"/>
              <a:ext cx="3259226" cy="646331"/>
            </a:xfrm>
            <a:prstGeom prst="rect">
              <a:avLst/>
            </a:prstGeom>
            <a:noFill/>
          </p:spPr>
          <p:txBody>
            <a:bodyPr wrap="non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3600" b="1" i="0" u="none" strike="noStrike" kern="1200" cap="none" spc="0" normalizeH="0" baseline="0" noProof="0" dirty="0">
                  <a:ln w="10160">
                    <a:noFill/>
                    <a:prstDash val="solid"/>
                  </a:ln>
                  <a:gradFill flip="none" rotWithShape="1">
                    <a:gsLst>
                      <a:gs pos="0">
                        <a:srgbClr val="DA0058"/>
                      </a:gs>
                      <a:gs pos="50000">
                        <a:srgbClr val="FF095B"/>
                      </a:gs>
                      <a:gs pos="100000">
                        <a:srgbClr val="FF9999"/>
                      </a:gs>
                    </a:gsLst>
                    <a:lin ang="5400000" scaled="1"/>
                    <a:tileRect/>
                  </a:gradFill>
                  <a:effectLst>
                    <a:outerShdw blurRad="50800" dist="38100" algn="l" rotWithShape="0">
                      <a:prstClr val="black">
                        <a:alpha val="40000"/>
                      </a:prstClr>
                    </a:outerShdw>
                  </a:effectLst>
                  <a:uLnTx/>
                  <a:uFillTx/>
                  <a:latin typeface="BIZ UDPゴシック" panose="020B0400000000000000" pitchFamily="50" charset="-128"/>
                  <a:ea typeface="BIZ UDPゴシック" panose="020B0400000000000000" pitchFamily="50" charset="-128"/>
                  <a:cs typeface="+mn-cs"/>
                </a:rPr>
                <a:t>2</a:t>
              </a:r>
              <a:r>
                <a:rPr kumimoji="0" lang="ja-JP" altLang="en-US" sz="3600" b="1" i="0" u="none" strike="noStrike" kern="1200" cap="none" spc="0" normalizeH="0" baseline="0" noProof="0" dirty="0">
                  <a:ln w="10160">
                    <a:noFill/>
                    <a:prstDash val="solid"/>
                  </a:ln>
                  <a:gradFill flip="none" rotWithShape="1">
                    <a:gsLst>
                      <a:gs pos="0">
                        <a:srgbClr val="DA0058"/>
                      </a:gs>
                      <a:gs pos="50000">
                        <a:srgbClr val="FF095B"/>
                      </a:gs>
                      <a:gs pos="100000">
                        <a:srgbClr val="FF9999"/>
                      </a:gs>
                    </a:gsLst>
                    <a:lin ang="5400000" scaled="1"/>
                    <a:tileRect/>
                  </a:gradFill>
                  <a:effectLst>
                    <a:outerShdw blurRad="50800" dist="38100" algn="l" rotWithShape="0">
                      <a:prstClr val="black">
                        <a:alpha val="40000"/>
                      </a:prstClr>
                    </a:outerShdw>
                  </a:effectLst>
                  <a:uLnTx/>
                  <a:uFillTx/>
                  <a:latin typeface="BIZ UDPゴシック" panose="020B0400000000000000" pitchFamily="50" charset="-128"/>
                  <a:ea typeface="BIZ UDPゴシック" panose="020B0400000000000000" pitchFamily="50" charset="-128"/>
                  <a:cs typeface="+mn-cs"/>
                </a:rPr>
                <a:t>歳児預り保育</a:t>
              </a:r>
              <a:endParaRPr kumimoji="0" lang="en-US" altLang="ja-JP" sz="3600" b="1" i="0" u="none" strike="noStrike" kern="1200" cap="none" spc="0" normalizeH="0" baseline="0" noProof="0" dirty="0">
                <a:ln w="10160">
                  <a:noFill/>
                  <a:prstDash val="solid"/>
                </a:ln>
                <a:gradFill flip="none" rotWithShape="1">
                  <a:gsLst>
                    <a:gs pos="0">
                      <a:srgbClr val="DA0058"/>
                    </a:gs>
                    <a:gs pos="50000">
                      <a:srgbClr val="FF095B"/>
                    </a:gs>
                    <a:gs pos="100000">
                      <a:srgbClr val="FF9999"/>
                    </a:gs>
                  </a:gsLst>
                  <a:lin ang="5400000" scaled="1"/>
                  <a:tileRect/>
                </a:gradFill>
                <a:effectLst>
                  <a:outerShdw blurRad="50800" dist="38100" algn="l" rotWithShape="0">
                    <a:prstClr val="black">
                      <a:alpha val="40000"/>
                    </a:prstClr>
                  </a:outerShdw>
                </a:effectLst>
                <a:uLnTx/>
                <a:uFillTx/>
                <a:latin typeface="BIZ UDPゴシック" panose="020B0400000000000000" pitchFamily="50" charset="-128"/>
                <a:ea typeface="BIZ UDPゴシック" panose="020B0400000000000000" pitchFamily="50" charset="-128"/>
                <a:cs typeface="+mn-cs"/>
              </a:endParaRPr>
            </a:p>
          </p:txBody>
        </p:sp>
        <p:sp>
          <p:nvSpPr>
            <p:cNvPr id="8" name="正方形/長方形 7">
              <a:extLst>
                <a:ext uri="{FF2B5EF4-FFF2-40B4-BE49-F238E27FC236}">
                  <a16:creationId xmlns:a16="http://schemas.microsoft.com/office/drawing/2014/main" id="{54ECDA4D-4944-40CA-D480-BBD892BC96BF}"/>
                </a:ext>
              </a:extLst>
            </p:cNvPr>
            <p:cNvSpPr/>
            <p:nvPr/>
          </p:nvSpPr>
          <p:spPr>
            <a:xfrm>
              <a:off x="7694074" y="2567887"/>
              <a:ext cx="3961342" cy="861774"/>
            </a:xfrm>
            <a:prstGeom prst="rect">
              <a:avLst/>
            </a:prstGeom>
            <a:noFill/>
          </p:spPr>
          <p:txBody>
            <a:bodyPr wrap="non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5000" b="1" i="0" u="none" strike="noStrike" kern="1200" cap="none" spc="0" normalizeH="0" baseline="0" noProof="0" dirty="0">
                  <a:ln w="10160">
                    <a:noFill/>
                    <a:prstDash val="solid"/>
                  </a:ln>
                  <a:gradFill flip="none" rotWithShape="1">
                    <a:gsLst>
                      <a:gs pos="0">
                        <a:srgbClr val="DA0058"/>
                      </a:gs>
                      <a:gs pos="50000">
                        <a:srgbClr val="FF095B"/>
                      </a:gs>
                      <a:gs pos="100000">
                        <a:srgbClr val="FF9999"/>
                      </a:gs>
                    </a:gsLst>
                    <a:lin ang="5400000" scaled="1"/>
                    <a:tileRect/>
                  </a:gradFill>
                  <a:effectLst>
                    <a:outerShdw blurRad="50800" dist="38100" algn="l" rotWithShape="0">
                      <a:prstClr val="black">
                        <a:alpha val="40000"/>
                      </a:prstClr>
                    </a:outerShdw>
                  </a:effectLst>
                  <a:uLnTx/>
                  <a:uFillTx/>
                  <a:latin typeface="BIZ UDPゴシック" panose="020B0400000000000000" pitchFamily="50" charset="-128"/>
                  <a:ea typeface="BIZ UDPゴシック" panose="020B0400000000000000" pitchFamily="50" charset="-128"/>
                  <a:cs typeface="+mn-cs"/>
                </a:rPr>
                <a:t>ひよこ保育室</a:t>
              </a:r>
              <a:endParaRPr kumimoji="0" lang="en-US" altLang="ja-JP" sz="5000" b="1" i="0" u="none" strike="noStrike" kern="1200" cap="none" spc="0" normalizeH="0" baseline="0" noProof="0" dirty="0">
                <a:ln w="10160">
                  <a:noFill/>
                  <a:prstDash val="solid"/>
                </a:ln>
                <a:gradFill flip="none" rotWithShape="1">
                  <a:gsLst>
                    <a:gs pos="0">
                      <a:srgbClr val="DA0058"/>
                    </a:gs>
                    <a:gs pos="50000">
                      <a:srgbClr val="FF095B"/>
                    </a:gs>
                    <a:gs pos="100000">
                      <a:srgbClr val="FF9999"/>
                    </a:gs>
                  </a:gsLst>
                  <a:lin ang="5400000" scaled="1"/>
                  <a:tileRect/>
                </a:gradFill>
                <a:effectLst>
                  <a:outerShdw blurRad="50800" dist="38100" algn="l" rotWithShape="0">
                    <a:prstClr val="black">
                      <a:alpha val="40000"/>
                    </a:prstClr>
                  </a:outerShdw>
                </a:effectLst>
                <a:uLnTx/>
                <a:uFillTx/>
                <a:latin typeface="BIZ UDPゴシック" panose="020B0400000000000000" pitchFamily="50" charset="-128"/>
                <a:ea typeface="BIZ UDPゴシック" panose="020B0400000000000000" pitchFamily="50" charset="-128"/>
                <a:cs typeface="+mn-cs"/>
              </a:endParaRPr>
            </a:p>
          </p:txBody>
        </p:sp>
      </p:grpSp>
      <p:pic>
        <p:nvPicPr>
          <p:cNvPr id="16" name="図 15" descr="ロゴ, アイコン&#10;&#10;自動的に生成された説明">
            <a:extLst>
              <a:ext uri="{FF2B5EF4-FFF2-40B4-BE49-F238E27FC236}">
                <a16:creationId xmlns:a16="http://schemas.microsoft.com/office/drawing/2014/main" id="{CE6B9A67-0839-28A8-7CE3-633FC8A7ED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254" y="3533572"/>
            <a:ext cx="1882970" cy="1882970"/>
          </a:xfrm>
          <a:prstGeom prst="rect">
            <a:avLst/>
          </a:prstGeom>
        </p:spPr>
      </p:pic>
      <p:sp>
        <p:nvSpPr>
          <p:cNvPr id="17" name="正方形/長方形 16">
            <a:extLst>
              <a:ext uri="{FF2B5EF4-FFF2-40B4-BE49-F238E27FC236}">
                <a16:creationId xmlns:a16="http://schemas.microsoft.com/office/drawing/2014/main" id="{CE91E673-4E4B-F002-BCAD-2A0C12AFA346}"/>
              </a:ext>
            </a:extLst>
          </p:cNvPr>
          <p:cNvSpPr/>
          <p:nvPr/>
        </p:nvSpPr>
        <p:spPr>
          <a:xfrm>
            <a:off x="1606418" y="5374091"/>
            <a:ext cx="3374642" cy="1015663"/>
          </a:xfrm>
          <a:prstGeom prst="rect">
            <a:avLst/>
          </a:prstGeom>
          <a:noFill/>
        </p:spPr>
        <p:txBody>
          <a:bodyPr wrap="none" lIns="91440" tIns="45720" rIns="91440" bIns="4572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0" lang="en-US" altLang="ja-JP"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194-0014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　東京都町田市高ヶ坂</a:t>
            </a:r>
            <a:r>
              <a:rPr kumimoji="0" lang="en-US" altLang="ja-JP"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6-29-1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0" lang="en-US" altLang="ja-JP"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TEL</a:t>
            </a:r>
            <a:r>
              <a:rPr kumimoji="0" lang="ja-JP" altLang="en-US"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0" lang="en-US" altLang="ja-JP"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042-726-4976/4984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0" lang="en-US" altLang="ja-JP"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FAX</a:t>
            </a:r>
            <a:r>
              <a:rPr kumimoji="0" lang="ja-JP" altLang="en-US"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0" lang="en-US" altLang="ja-JP"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rPr>
              <a:t>042-726-4976</a:t>
            </a:r>
            <a:endParaRPr kumimoji="0" lang="ja-JP" altLang="en-US" sz="1500" b="0" i="0" u="none" strike="noStrike" kern="1200" cap="none" spc="0" normalizeH="0" baseline="0" noProof="0" dirty="0">
              <a:ln w="0"/>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5" name="正方形/長方形 14">
            <a:extLst>
              <a:ext uri="{FF2B5EF4-FFF2-40B4-BE49-F238E27FC236}">
                <a16:creationId xmlns:a16="http://schemas.microsoft.com/office/drawing/2014/main" id="{E7894A6E-15A8-08D3-7F34-2078488DA988}"/>
              </a:ext>
            </a:extLst>
          </p:cNvPr>
          <p:cNvSpPr/>
          <p:nvPr/>
        </p:nvSpPr>
        <p:spPr>
          <a:xfrm>
            <a:off x="7061836" y="5450759"/>
            <a:ext cx="5218798" cy="461665"/>
          </a:xfrm>
          <a:prstGeom prst="rect">
            <a:avLst/>
          </a:prstGeom>
          <a:noFill/>
        </p:spPr>
        <p:txBody>
          <a:bodyPr wrap="squar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1200" cap="none" spc="0" normalizeH="0" baseline="0" noProof="0" dirty="0">
                <a:ln w="3175">
                  <a:solidFill>
                    <a:prstClr val="white"/>
                  </a:solidFill>
                </a:ln>
                <a:solidFill>
                  <a:srgbClr val="FF0066"/>
                </a:solidFill>
                <a:effectLst/>
                <a:uLnTx/>
                <a:uFillTx/>
                <a:latin typeface="HGP創英角ﾎﾟｯﾌﾟ体" panose="040B0A00000000000000" pitchFamily="50" charset="-128"/>
                <a:ea typeface="HGP創英角ﾎﾟｯﾌﾟ体" panose="040B0A00000000000000" pitchFamily="50" charset="-128"/>
                <a:cs typeface="+mn-cs"/>
              </a:rPr>
              <a:t>大きく育て</a:t>
            </a:r>
            <a:r>
              <a:rPr kumimoji="0" lang="ja-JP" altLang="en-US" sz="2400" b="1" i="0" u="none" strike="noStrike" kern="1200" cap="none" spc="0" normalizeH="0" baseline="0" noProof="0" dirty="0">
                <a:ln w="3175">
                  <a:solidFill>
                    <a:prstClr val="white"/>
                  </a:solidFill>
                </a:ln>
                <a:solidFill>
                  <a:schemeClr val="accent6">
                    <a:lumMod val="60000"/>
                    <a:lumOff val="40000"/>
                  </a:schemeClr>
                </a:solidFill>
                <a:effectLst/>
                <a:uLnTx/>
                <a:uFillTx/>
                <a:latin typeface="HGP創英角ﾎﾟｯﾌﾟ体" panose="040B0A00000000000000" pitchFamily="50" charset="-128"/>
                <a:ea typeface="HGP創英角ﾎﾟｯﾌﾟ体" panose="040B0A00000000000000" pitchFamily="50" charset="-128"/>
                <a:cs typeface="+mn-cs"/>
              </a:rPr>
              <a:t>　</a:t>
            </a:r>
            <a:r>
              <a:rPr kumimoji="0" lang="ja-JP" altLang="en-US" sz="2400" b="1" i="0" u="none" strike="noStrike" kern="1200" cap="none" spc="0" normalizeH="0" baseline="0" noProof="0" dirty="0">
                <a:ln w="0">
                  <a:solidFill>
                    <a:prstClr val="white"/>
                  </a:solidFill>
                </a:ln>
                <a:solidFill>
                  <a:schemeClr val="accent6">
                    <a:lumMod val="60000"/>
                    <a:lumOff val="40000"/>
                  </a:schemeClr>
                </a:solidFill>
                <a:effectLst/>
                <a:uLnTx/>
                <a:uFillTx/>
                <a:latin typeface="HGP創英角ﾎﾟｯﾌﾟ体" panose="040B0A00000000000000" pitchFamily="50" charset="-128"/>
                <a:ea typeface="HGP創英角ﾎﾟｯﾌﾟ体" panose="040B0A00000000000000" pitchFamily="50" charset="-128"/>
                <a:cs typeface="+mn-cs"/>
              </a:rPr>
              <a:t>豊かな感性　</a:t>
            </a:r>
            <a:r>
              <a:rPr kumimoji="0" lang="ja-JP" altLang="en-US" sz="2400" b="1" i="0" u="none" strike="noStrike" kern="1200" cap="none" spc="0" normalizeH="0" baseline="0" noProof="0" dirty="0">
                <a:ln w="0">
                  <a:solidFill>
                    <a:prstClr val="white"/>
                  </a:solidFill>
                </a:ln>
                <a:solidFill>
                  <a:schemeClr val="accent1">
                    <a:lumMod val="40000"/>
                    <a:lumOff val="60000"/>
                  </a:schemeClr>
                </a:solidFill>
                <a:effectLst/>
                <a:uLnTx/>
                <a:uFillTx/>
                <a:latin typeface="HGP創英角ﾎﾟｯﾌﾟ体" panose="040B0A00000000000000" pitchFamily="50" charset="-128"/>
                <a:ea typeface="HGP創英角ﾎﾟｯﾌﾟ体" panose="040B0A00000000000000" pitchFamily="50" charset="-128"/>
                <a:cs typeface="+mn-cs"/>
              </a:rPr>
              <a:t>多彩な個性</a:t>
            </a:r>
          </a:p>
        </p:txBody>
      </p:sp>
      <p:sp>
        <p:nvSpPr>
          <p:cNvPr id="18" name="テキスト ボックス 17">
            <a:extLst>
              <a:ext uri="{FF2B5EF4-FFF2-40B4-BE49-F238E27FC236}">
                <a16:creationId xmlns:a16="http://schemas.microsoft.com/office/drawing/2014/main" id="{FD8C4923-2036-1146-9733-F5BED7FDA97B}"/>
              </a:ext>
            </a:extLst>
          </p:cNvPr>
          <p:cNvSpPr txBox="1"/>
          <p:nvPr/>
        </p:nvSpPr>
        <p:spPr>
          <a:xfrm>
            <a:off x="7400587" y="5967015"/>
            <a:ext cx="4640537" cy="181588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子どもは、大きな可能性を秘めた小さな芽。</a:t>
            </a:r>
            <a:endParaRPr kumimoji="1" lang="en-US" altLang="ja-JP"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幼稚園は、人間形成の基本をつくる大切な場所です。</a:t>
            </a:r>
            <a:endParaRPr kumimoji="1" lang="en-US" altLang="ja-JP"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たくさんの友達との集団生活を通じて、</a:t>
            </a:r>
            <a:endParaRPr kumimoji="1" lang="en-US" altLang="ja-JP"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人間性あふれる心を育てていきます。</a:t>
            </a:r>
            <a:endParaRPr kumimoji="1" lang="en-US" altLang="ja-JP"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たくさんの体験をし、多彩な個性を見つけ</a:t>
            </a:r>
            <a:endParaRPr kumimoji="1" lang="en-US" altLang="ja-JP"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伸ばすことで、学ぶ楽しさを知り、</a:t>
            </a:r>
            <a:endParaRPr kumimoji="1" lang="en-US" altLang="ja-JP"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積極的に自主的に学ぶことのできる子どもを</a:t>
            </a:r>
            <a:endParaRPr kumimoji="1" lang="en-US" altLang="ja-JP"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育てることを目指します。</a:t>
            </a:r>
            <a:endParaRPr kumimoji="1" lang="en-US" altLang="ja-JP" sz="11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endParaRPr>
          </a:p>
        </p:txBody>
      </p:sp>
      <p:pic>
        <p:nvPicPr>
          <p:cNvPr id="13" name="図 12" descr="おもちゃ, レゴ, 傘 が含まれている画像&#10;&#10;自動的に生成された説明">
            <a:extLst>
              <a:ext uri="{FF2B5EF4-FFF2-40B4-BE49-F238E27FC236}">
                <a16:creationId xmlns:a16="http://schemas.microsoft.com/office/drawing/2014/main" id="{B19D2FD4-1248-ECE3-D816-3159441327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96679" y="4164169"/>
            <a:ext cx="3120646" cy="1169942"/>
          </a:xfrm>
          <a:prstGeom prst="rect">
            <a:avLst/>
          </a:prstGeom>
        </p:spPr>
      </p:pic>
      <p:grpSp>
        <p:nvGrpSpPr>
          <p:cNvPr id="42" name="グループ化 41">
            <a:extLst>
              <a:ext uri="{FF2B5EF4-FFF2-40B4-BE49-F238E27FC236}">
                <a16:creationId xmlns:a16="http://schemas.microsoft.com/office/drawing/2014/main" id="{0C687E8F-8D6A-F534-F018-297D937B37B8}"/>
              </a:ext>
            </a:extLst>
          </p:cNvPr>
          <p:cNvGrpSpPr/>
          <p:nvPr/>
        </p:nvGrpSpPr>
        <p:grpSpPr>
          <a:xfrm>
            <a:off x="6828882" y="1106786"/>
            <a:ext cx="5560497" cy="244927"/>
            <a:chOff x="6828882" y="110493"/>
            <a:chExt cx="5560497" cy="244927"/>
          </a:xfrm>
        </p:grpSpPr>
        <p:pic>
          <p:nvPicPr>
            <p:cNvPr id="40" name="図 39">
              <a:extLst>
                <a:ext uri="{FF2B5EF4-FFF2-40B4-BE49-F238E27FC236}">
                  <a16:creationId xmlns:a16="http://schemas.microsoft.com/office/drawing/2014/main" id="{A80F2FAA-BE13-0EBB-52C8-C04AE6B3F9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28882" y="110493"/>
              <a:ext cx="3430564" cy="242204"/>
            </a:xfrm>
            <a:prstGeom prst="rect">
              <a:avLst/>
            </a:prstGeom>
          </p:spPr>
        </p:pic>
        <p:pic>
          <p:nvPicPr>
            <p:cNvPr id="41" name="図 40">
              <a:extLst>
                <a:ext uri="{FF2B5EF4-FFF2-40B4-BE49-F238E27FC236}">
                  <a16:creationId xmlns:a16="http://schemas.microsoft.com/office/drawing/2014/main" id="{7D4FA753-B209-9B64-417B-DEAC828624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58815" y="113216"/>
              <a:ext cx="3430564" cy="242204"/>
            </a:xfrm>
            <a:prstGeom prst="rect">
              <a:avLst/>
            </a:prstGeom>
          </p:spPr>
        </p:pic>
      </p:grpSp>
      <p:grpSp>
        <p:nvGrpSpPr>
          <p:cNvPr id="43" name="グループ化 42">
            <a:extLst>
              <a:ext uri="{FF2B5EF4-FFF2-40B4-BE49-F238E27FC236}">
                <a16:creationId xmlns:a16="http://schemas.microsoft.com/office/drawing/2014/main" id="{92209711-E40C-5C94-F6DE-C8259321B6A5}"/>
              </a:ext>
            </a:extLst>
          </p:cNvPr>
          <p:cNvGrpSpPr/>
          <p:nvPr/>
        </p:nvGrpSpPr>
        <p:grpSpPr>
          <a:xfrm>
            <a:off x="6826531" y="8298441"/>
            <a:ext cx="5560497" cy="244927"/>
            <a:chOff x="6828882" y="110493"/>
            <a:chExt cx="5560497" cy="244927"/>
          </a:xfrm>
        </p:grpSpPr>
        <p:pic>
          <p:nvPicPr>
            <p:cNvPr id="44" name="図 43">
              <a:extLst>
                <a:ext uri="{FF2B5EF4-FFF2-40B4-BE49-F238E27FC236}">
                  <a16:creationId xmlns:a16="http://schemas.microsoft.com/office/drawing/2014/main" id="{1C2DFD46-05DC-1C11-D5AA-12FE1F43A0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28882" y="110493"/>
              <a:ext cx="3430564" cy="242204"/>
            </a:xfrm>
            <a:prstGeom prst="rect">
              <a:avLst/>
            </a:prstGeom>
          </p:spPr>
        </p:pic>
        <p:pic>
          <p:nvPicPr>
            <p:cNvPr id="45" name="図 44">
              <a:extLst>
                <a:ext uri="{FF2B5EF4-FFF2-40B4-BE49-F238E27FC236}">
                  <a16:creationId xmlns:a16="http://schemas.microsoft.com/office/drawing/2014/main" id="{74971901-CED9-0011-CBA2-A4B71238C98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58815" y="113216"/>
              <a:ext cx="3430564" cy="242204"/>
            </a:xfrm>
            <a:prstGeom prst="rect">
              <a:avLst/>
            </a:prstGeom>
          </p:spPr>
        </p:pic>
      </p:grpSp>
      <p:grpSp>
        <p:nvGrpSpPr>
          <p:cNvPr id="46" name="グループ化 45">
            <a:extLst>
              <a:ext uri="{FF2B5EF4-FFF2-40B4-BE49-F238E27FC236}">
                <a16:creationId xmlns:a16="http://schemas.microsoft.com/office/drawing/2014/main" id="{FF0A74E9-239D-966E-DB05-7DC8BCE95438}"/>
              </a:ext>
            </a:extLst>
          </p:cNvPr>
          <p:cNvGrpSpPr/>
          <p:nvPr/>
        </p:nvGrpSpPr>
        <p:grpSpPr>
          <a:xfrm>
            <a:off x="404306" y="1104063"/>
            <a:ext cx="5560497" cy="244927"/>
            <a:chOff x="6828882" y="110493"/>
            <a:chExt cx="5560497" cy="244927"/>
          </a:xfrm>
        </p:grpSpPr>
        <p:pic>
          <p:nvPicPr>
            <p:cNvPr id="47" name="図 46">
              <a:extLst>
                <a:ext uri="{FF2B5EF4-FFF2-40B4-BE49-F238E27FC236}">
                  <a16:creationId xmlns:a16="http://schemas.microsoft.com/office/drawing/2014/main" id="{E2EE6E6B-4761-AB32-E33E-4C78EE7196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28882" y="110493"/>
              <a:ext cx="3430564" cy="242204"/>
            </a:xfrm>
            <a:prstGeom prst="rect">
              <a:avLst/>
            </a:prstGeom>
          </p:spPr>
        </p:pic>
        <p:pic>
          <p:nvPicPr>
            <p:cNvPr id="48" name="図 47">
              <a:extLst>
                <a:ext uri="{FF2B5EF4-FFF2-40B4-BE49-F238E27FC236}">
                  <a16:creationId xmlns:a16="http://schemas.microsoft.com/office/drawing/2014/main" id="{3A249457-707A-9168-7DFE-D25E409B274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58815" y="113216"/>
              <a:ext cx="3430564" cy="242204"/>
            </a:xfrm>
            <a:prstGeom prst="rect">
              <a:avLst/>
            </a:prstGeom>
          </p:spPr>
        </p:pic>
      </p:grpSp>
      <p:grpSp>
        <p:nvGrpSpPr>
          <p:cNvPr id="49" name="グループ化 48">
            <a:extLst>
              <a:ext uri="{FF2B5EF4-FFF2-40B4-BE49-F238E27FC236}">
                <a16:creationId xmlns:a16="http://schemas.microsoft.com/office/drawing/2014/main" id="{4A2BB966-D92E-C0D8-2850-229895B17E06}"/>
              </a:ext>
            </a:extLst>
          </p:cNvPr>
          <p:cNvGrpSpPr/>
          <p:nvPr/>
        </p:nvGrpSpPr>
        <p:grpSpPr>
          <a:xfrm>
            <a:off x="377010" y="8298441"/>
            <a:ext cx="5560497" cy="244927"/>
            <a:chOff x="6828882" y="110493"/>
            <a:chExt cx="5560497" cy="244927"/>
          </a:xfrm>
        </p:grpSpPr>
        <p:pic>
          <p:nvPicPr>
            <p:cNvPr id="50" name="図 49">
              <a:extLst>
                <a:ext uri="{FF2B5EF4-FFF2-40B4-BE49-F238E27FC236}">
                  <a16:creationId xmlns:a16="http://schemas.microsoft.com/office/drawing/2014/main" id="{94448BB0-366F-A18B-59BD-DC3FEB1B69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28882" y="110493"/>
              <a:ext cx="3430564" cy="242204"/>
            </a:xfrm>
            <a:prstGeom prst="rect">
              <a:avLst/>
            </a:prstGeom>
          </p:spPr>
        </p:pic>
        <p:pic>
          <p:nvPicPr>
            <p:cNvPr id="51" name="図 50">
              <a:extLst>
                <a:ext uri="{FF2B5EF4-FFF2-40B4-BE49-F238E27FC236}">
                  <a16:creationId xmlns:a16="http://schemas.microsoft.com/office/drawing/2014/main" id="{CEF01072-4231-F228-AC54-66051E13DD1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58815" y="113216"/>
              <a:ext cx="3430564" cy="242204"/>
            </a:xfrm>
            <a:prstGeom prst="rect">
              <a:avLst/>
            </a:prstGeom>
          </p:spPr>
        </p:pic>
      </p:grpSp>
    </p:spTree>
    <p:extLst>
      <p:ext uri="{BB962C8B-B14F-4D97-AF65-F5344CB8AC3E}">
        <p14:creationId xmlns:p14="http://schemas.microsoft.com/office/powerpoint/2010/main" val="2223528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92B72-58C1-B54A-FE76-07B7E00FA095}"/>
            </a:ext>
          </a:extLst>
        </p:cNvPr>
        <p:cNvGrpSpPr/>
        <p:nvPr/>
      </p:nvGrpSpPr>
      <p:grpSpPr>
        <a:xfrm>
          <a:off x="0" y="0"/>
          <a:ext cx="0" cy="0"/>
          <a:chOff x="0" y="0"/>
          <a:chExt cx="0" cy="0"/>
        </a:xfrm>
      </p:grpSpPr>
      <p:sp>
        <p:nvSpPr>
          <p:cNvPr id="7" name="正方形/長方形 6">
            <a:extLst>
              <a:ext uri="{FF2B5EF4-FFF2-40B4-BE49-F238E27FC236}">
                <a16:creationId xmlns:a16="http://schemas.microsoft.com/office/drawing/2014/main" id="{3436AC82-DA1B-0A76-9327-FB4633502D05}"/>
              </a:ext>
            </a:extLst>
          </p:cNvPr>
          <p:cNvSpPr/>
          <p:nvPr/>
        </p:nvSpPr>
        <p:spPr>
          <a:xfrm>
            <a:off x="-77540" y="917155"/>
            <a:ext cx="6390444" cy="3761823"/>
          </a:xfrm>
          <a:prstGeom prst="rect">
            <a:avLst/>
          </a:prstGeom>
          <a:solidFill>
            <a:srgbClr val="FFCCCC"/>
          </a:solidFill>
          <a:ln>
            <a:noFill/>
          </a:ln>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Aptos" panose="02110004020202020204"/>
              <a:ea typeface="游ゴシック" panose="020B0400000000000000" pitchFamily="50" charset="-128"/>
              <a:cs typeface="+mn-cs"/>
            </a:endParaRPr>
          </a:p>
        </p:txBody>
      </p:sp>
      <p:sp>
        <p:nvSpPr>
          <p:cNvPr id="2" name="正方形/長方形 1">
            <a:extLst>
              <a:ext uri="{FF2B5EF4-FFF2-40B4-BE49-F238E27FC236}">
                <a16:creationId xmlns:a16="http://schemas.microsoft.com/office/drawing/2014/main" id="{43E4970F-CEBC-021E-F599-DC23BFA1E1BB}"/>
              </a:ext>
            </a:extLst>
          </p:cNvPr>
          <p:cNvSpPr/>
          <p:nvPr/>
        </p:nvSpPr>
        <p:spPr>
          <a:xfrm>
            <a:off x="8348092" y="535278"/>
            <a:ext cx="2847254" cy="461665"/>
          </a:xfrm>
          <a:prstGeom prst="rect">
            <a:avLst/>
          </a:prstGeom>
          <a:noFill/>
        </p:spPr>
        <p:txBody>
          <a:bodyPr wrap="non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w="0"/>
                <a:solidFill>
                  <a:prstClr val="black"/>
                </a:solidFill>
                <a:effectLst/>
                <a:uLnTx/>
                <a:uFillTx/>
                <a:latin typeface="HGS創英角ﾎﾟｯﾌﾟ体" panose="040B0A00000000000000" pitchFamily="50" charset="-128"/>
                <a:ea typeface="HGS創英角ﾎﾟｯﾌﾟ体" panose="040B0A00000000000000" pitchFamily="50" charset="-128"/>
                <a:cs typeface="+mn-cs"/>
              </a:rPr>
              <a:t>令和</a:t>
            </a:r>
            <a:r>
              <a:rPr lang="en-US" altLang="ja-JP" sz="2400" dirty="0">
                <a:ln w="0"/>
                <a:solidFill>
                  <a:prstClr val="black"/>
                </a:solidFill>
                <a:latin typeface="HGS創英角ﾎﾟｯﾌﾟ体" panose="040B0A00000000000000" pitchFamily="50" charset="-128"/>
                <a:ea typeface="HGS創英角ﾎﾟｯﾌﾟ体" panose="040B0A00000000000000" pitchFamily="50" charset="-128"/>
              </a:rPr>
              <a:t>8</a:t>
            </a:r>
            <a:r>
              <a:rPr kumimoji="0" lang="ja-JP" altLang="en-US" sz="2400" b="0" i="0" u="none" strike="noStrike" kern="1200" cap="none" spc="0" normalizeH="0" baseline="0" noProof="0" dirty="0">
                <a:ln w="0"/>
                <a:solidFill>
                  <a:prstClr val="black"/>
                </a:solidFill>
                <a:effectLst/>
                <a:uLnTx/>
                <a:uFillTx/>
                <a:latin typeface="HGS創英角ﾎﾟｯﾌﾟ体" panose="040B0A00000000000000" pitchFamily="50" charset="-128"/>
                <a:ea typeface="HGS創英角ﾎﾟｯﾌﾟ体" panose="040B0A00000000000000" pitchFamily="50" charset="-128"/>
                <a:cs typeface="+mn-cs"/>
              </a:rPr>
              <a:t>年　募集要項</a:t>
            </a:r>
          </a:p>
        </p:txBody>
      </p:sp>
      <p:sp>
        <p:nvSpPr>
          <p:cNvPr id="11" name="テキスト ボックス 10">
            <a:extLst>
              <a:ext uri="{FF2B5EF4-FFF2-40B4-BE49-F238E27FC236}">
                <a16:creationId xmlns:a16="http://schemas.microsoft.com/office/drawing/2014/main" id="{D33988E9-B440-A527-47B6-FACEA898ED72}"/>
              </a:ext>
            </a:extLst>
          </p:cNvPr>
          <p:cNvSpPr txBox="1"/>
          <p:nvPr/>
        </p:nvSpPr>
        <p:spPr>
          <a:xfrm>
            <a:off x="6860054" y="1297466"/>
            <a:ext cx="5542963" cy="63555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rPr>
              <a:t>☆　入園の要件：</a:t>
            </a:r>
            <a:r>
              <a:rPr kumimoji="1" lang="ja-JP" altLang="en-US"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下記の</a:t>
            </a:r>
            <a:r>
              <a:rPr kumimoji="1" lang="en-US" altLang="ja-JP"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3</a:t>
            </a:r>
            <a:r>
              <a:rPr kumimoji="1" lang="ja-JP" altLang="en-US"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つすべてを満たしている皆様</a:t>
            </a:r>
            <a:endParaRPr kumimoji="1" lang="en-US" altLang="ja-JP"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　　①町田市在住の方　②</a:t>
            </a:r>
            <a:r>
              <a:rPr kumimoji="1" lang="en-US" altLang="ja-JP"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3</a:t>
            </a:r>
            <a:r>
              <a:rPr kumimoji="1" lang="ja-JP" altLang="en-US"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号認定を受けた幼児　③</a:t>
            </a:r>
            <a:r>
              <a:rPr kumimoji="1" lang="en-US" altLang="ja-JP"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2</a:t>
            </a:r>
            <a:r>
              <a:rPr kumimoji="1" lang="ja-JP" altLang="en-US"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歳の誕生日を迎えた子</a:t>
            </a:r>
            <a:endParaRPr kumimoji="1" lang="en-US" altLang="ja-JP"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　　</a:t>
            </a:r>
            <a:r>
              <a:rPr kumimoji="1" lang="en-US" altLang="ja-JP"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※3</a:t>
            </a:r>
            <a:r>
              <a:rPr kumimoji="1" lang="ja-JP" altLang="en-US"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号認定をお持ちでない方や町田市以外在住の方も、状況に応じて</a:t>
            </a:r>
            <a:endParaRPr kumimoji="1" lang="en-US" altLang="ja-JP"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　　　お預かり出来ますのでご相談下さい。</a:t>
            </a:r>
            <a:endParaRPr kumimoji="1" lang="en-US" altLang="ja-JP"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rPr>
              <a:t>☆　募集人数：</a:t>
            </a:r>
            <a:r>
              <a:rPr kumimoji="1" lang="en-US" altLang="ja-JP" sz="1100" b="1" dirty="0">
                <a:solidFill>
                  <a:prstClr val="black"/>
                </a:solidFill>
                <a:latin typeface="Aptos" panose="02110004020202020204"/>
                <a:ea typeface="游ゴシック" panose="020B0400000000000000" pitchFamily="50" charset="-128"/>
              </a:rPr>
              <a:t>22</a:t>
            </a:r>
            <a:r>
              <a:rPr kumimoji="1" lang="ja-JP" altLang="en-US"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rPr>
              <a:t>名定員</a:t>
            </a:r>
            <a:endParaRPr kumimoji="1" lang="en-US" altLang="ja-JP"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rPr>
              <a:t>☆　申込方法：下記の</a:t>
            </a:r>
            <a:r>
              <a:rPr kumimoji="1" lang="en-US" altLang="ja-JP"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rPr>
              <a:t>2</a:t>
            </a:r>
            <a:r>
              <a:rPr kumimoji="1" lang="ja-JP" altLang="en-US"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rPr>
              <a:t>点を幼稚園にご提出ください。</a:t>
            </a:r>
            <a:r>
              <a:rPr kumimoji="1" lang="en-US" altLang="ja-JP"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rPr>
              <a:t>郵送でも受付します</a:t>
            </a:r>
            <a:r>
              <a:rPr kumimoji="1" lang="en-US" altLang="ja-JP"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rPr>
              <a:t>　　</a:t>
            </a:r>
            <a:r>
              <a:rPr kumimoji="1" lang="ja-JP" altLang="en-US"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①申込書　②</a:t>
            </a:r>
            <a:r>
              <a:rPr kumimoji="1" lang="en-US" altLang="ja-JP"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3</a:t>
            </a:r>
            <a:r>
              <a:rPr kumimoji="1" lang="ja-JP" altLang="en-US"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rPr>
              <a:t>号認定証の写し（申請中の方は後日に提出も可）</a:t>
            </a:r>
            <a:endParaRPr kumimoji="1" lang="en-US" altLang="ja-JP" sz="1100" b="1" i="0" u="none" strike="noStrike" kern="1200" cap="none" spc="0" normalizeH="0" baseline="0" noProof="0" dirty="0">
              <a:ln>
                <a:noFill/>
              </a:ln>
              <a:solidFill>
                <a:srgbClr val="FF0000"/>
              </a:solidFill>
              <a:effectLst/>
              <a:uLnTx/>
              <a:uFillTx/>
              <a:latin typeface="Aptos" panose="0211000402020202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申込書は、幼稚園でお配りします。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ホームページにも掲載していますので、印刷してご利用ください</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定員に空きがある場合、年度途中でも受付致します。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ja-JP" altLang="en-US" sz="11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第一回の締切は、令和</a:t>
            </a:r>
            <a:r>
              <a:rPr kumimoji="1" lang="en-US" altLang="ja-JP" sz="11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8</a:t>
            </a:r>
            <a:r>
              <a:rPr kumimoji="1" lang="ja-JP" altLang="en-US" sz="11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年</a:t>
            </a:r>
            <a:r>
              <a:rPr kumimoji="1" lang="en-US" altLang="ja-JP" sz="11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2</a:t>
            </a:r>
            <a:r>
              <a:rPr kumimoji="1" lang="ja-JP" altLang="en-US" sz="11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月</a:t>
            </a:r>
            <a:r>
              <a:rPr kumimoji="1" lang="en-US" altLang="ja-JP" sz="11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20</a:t>
            </a:r>
            <a:r>
              <a:rPr kumimoji="1" lang="ja-JP" altLang="en-US" sz="1100" b="1" i="0" u="none" strike="noStrike" kern="1200" cap="none" spc="0" normalizeH="0" baseline="0" noProof="0">
                <a:ln>
                  <a:noFill/>
                </a:ln>
                <a:solidFill>
                  <a:srgbClr val="FF0000"/>
                </a:solidFill>
                <a:effectLst/>
                <a:uLnTx/>
                <a:uFillTx/>
                <a:latin typeface="游ゴシック" panose="020B0400000000000000" pitchFamily="50" charset="-128"/>
                <a:ea typeface="游ゴシック" panose="020B0400000000000000" pitchFamily="50" charset="-128"/>
                <a:cs typeface="+mn-cs"/>
              </a:rPr>
              <a:t>日</a:t>
            </a:r>
            <a:r>
              <a:rPr kumimoji="1" lang="ja-JP" altLang="en-US" sz="11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（金）までになります。</a:t>
            </a:r>
            <a:endParaRPr kumimoji="1" lang="en-US" altLang="ja-JP" sz="11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選考させて頂き、登録申請を受理した後に登録手続きをご案内致します。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登録に際しての諸費用</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登録料　</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30,000</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円</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幼稚園に入園された場合は、入園料から登録料分を減額致します。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毎月の費用：下記の金額を月末締めで、ご指定の口座から引き落とし</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dirty="0">
                <a:solidFill>
                  <a:prstClr val="black"/>
                </a:solidFill>
                <a:latin typeface="游ゴシック" panose="020B0400000000000000" pitchFamily="50" charset="-128"/>
                <a:ea typeface="游ゴシック" panose="020B0400000000000000" pitchFamily="50" charset="-128"/>
              </a:rPr>
              <a:t>　　　　　　　　</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させて頂きます。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保育料　　１日　</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2,500</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円（給食一食</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340</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円）</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半日　</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1,500</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円（給食一食</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340</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円）</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冷暖房費　年</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2</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回　</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7</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月・</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12</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月各</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3,000</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円</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その他　　行事等の費用が必要になります。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なかよしクラス（プレ保育）との併用も可能です。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着替え・おむつ・うわばき・タオル等を用意して頂きます。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保育料・その他の費用は、年度によって変更されることがあります。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納入されました費用は、原則として、返還いたしませんのでご了承ください。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入園の要件に該当しなくなった場合は、退園となることがあります。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2025</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年</a:t>
            </a:r>
            <a:r>
              <a:rPr kumimoji="1" lang="en-US" altLang="ja-JP" sz="1100" b="1" dirty="0">
                <a:solidFill>
                  <a:prstClr val="black"/>
                </a:solidFill>
                <a:latin typeface="游ゴシック" panose="020B0400000000000000" pitchFamily="50" charset="-128"/>
                <a:ea typeface="游ゴシック" panose="020B0400000000000000" pitchFamily="50" charset="-128"/>
              </a:rPr>
              <a:t>9</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月より、第</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1</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子目のお子様から対象となる無償化制度が始まっています。　　　　</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要件を満たす場合、月額上限</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42,000</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円の補助があります。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（入園料・給食費・行事費等は補助の対象外です。）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dirty="0">
                <a:solidFill>
                  <a:prstClr val="black"/>
                </a:solidFill>
                <a:latin typeface="游ゴシック" panose="020B0400000000000000" pitchFamily="50" charset="-128"/>
                <a:ea typeface="游ゴシック" panose="020B0400000000000000" pitchFamily="50" charset="-128"/>
              </a:rPr>
              <a:t>　 </a:t>
            </a:r>
            <a:endPar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grpSp>
        <p:nvGrpSpPr>
          <p:cNvPr id="47" name="グループ化 46">
            <a:extLst>
              <a:ext uri="{FF2B5EF4-FFF2-40B4-BE49-F238E27FC236}">
                <a16:creationId xmlns:a16="http://schemas.microsoft.com/office/drawing/2014/main" id="{F568D0A3-E47E-8E65-2FF8-D385E4CF6635}"/>
              </a:ext>
            </a:extLst>
          </p:cNvPr>
          <p:cNvGrpSpPr/>
          <p:nvPr/>
        </p:nvGrpSpPr>
        <p:grpSpPr>
          <a:xfrm>
            <a:off x="52145" y="71767"/>
            <a:ext cx="6210357" cy="433565"/>
            <a:chOff x="52145" y="71767"/>
            <a:chExt cx="6210357" cy="433565"/>
          </a:xfrm>
        </p:grpSpPr>
        <p:grpSp>
          <p:nvGrpSpPr>
            <p:cNvPr id="43" name="グループ化 42">
              <a:extLst>
                <a:ext uri="{FF2B5EF4-FFF2-40B4-BE49-F238E27FC236}">
                  <a16:creationId xmlns:a16="http://schemas.microsoft.com/office/drawing/2014/main" id="{1AB73C7B-967E-788D-5DB7-7CB128954468}"/>
                </a:ext>
              </a:extLst>
            </p:cNvPr>
            <p:cNvGrpSpPr/>
            <p:nvPr/>
          </p:nvGrpSpPr>
          <p:grpSpPr>
            <a:xfrm>
              <a:off x="52145" y="88179"/>
              <a:ext cx="848130" cy="413437"/>
              <a:chOff x="52145" y="88179"/>
              <a:chExt cx="848130" cy="413437"/>
            </a:xfrm>
          </p:grpSpPr>
          <p:pic>
            <p:nvPicPr>
              <p:cNvPr id="21" name="図 20" descr="花の絵&#10;&#10;中程度の精度で自動的に生成された説明">
                <a:extLst>
                  <a:ext uri="{FF2B5EF4-FFF2-40B4-BE49-F238E27FC236}">
                    <a16:creationId xmlns:a16="http://schemas.microsoft.com/office/drawing/2014/main" id="{BF9C5F3E-77C1-97D7-821A-890EB30CA1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45" y="153865"/>
                <a:ext cx="496788" cy="347751"/>
              </a:xfrm>
              <a:prstGeom prst="rect">
                <a:avLst/>
              </a:prstGeom>
            </p:spPr>
          </p:pic>
          <p:pic>
            <p:nvPicPr>
              <p:cNvPr id="24" name="図 23" descr="花の絵&#10;&#10;中程度の精度で自動的に生成された説明">
                <a:extLst>
                  <a:ext uri="{FF2B5EF4-FFF2-40B4-BE49-F238E27FC236}">
                    <a16:creationId xmlns:a16="http://schemas.microsoft.com/office/drawing/2014/main" id="{DE5A4EB3-F0C3-E785-89B8-0830873977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487" y="88179"/>
                <a:ext cx="496788" cy="347752"/>
              </a:xfrm>
              <a:prstGeom prst="rect">
                <a:avLst/>
              </a:prstGeom>
            </p:spPr>
          </p:pic>
        </p:grpSp>
        <p:pic>
          <p:nvPicPr>
            <p:cNvPr id="25" name="図 24" descr="花の絵&#10;&#10;中程度の精度で自動的に生成された説明">
              <a:extLst>
                <a:ext uri="{FF2B5EF4-FFF2-40B4-BE49-F238E27FC236}">
                  <a16:creationId xmlns:a16="http://schemas.microsoft.com/office/drawing/2014/main" id="{6D5B7474-8150-CF63-9DA6-CB27FAC6C1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945" y="153865"/>
              <a:ext cx="496788" cy="347751"/>
            </a:xfrm>
            <a:prstGeom prst="rect">
              <a:avLst/>
            </a:prstGeom>
          </p:spPr>
        </p:pic>
        <p:pic>
          <p:nvPicPr>
            <p:cNvPr id="26" name="図 25" descr="花の絵&#10;&#10;中程度の精度で自動的に生成された説明">
              <a:extLst>
                <a:ext uri="{FF2B5EF4-FFF2-40B4-BE49-F238E27FC236}">
                  <a16:creationId xmlns:a16="http://schemas.microsoft.com/office/drawing/2014/main" id="{32B5C4A0-D283-6550-46CD-A99A593274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1187" y="88179"/>
              <a:ext cx="496788" cy="347752"/>
            </a:xfrm>
            <a:prstGeom prst="rect">
              <a:avLst/>
            </a:prstGeom>
          </p:spPr>
        </p:pic>
        <p:grpSp>
          <p:nvGrpSpPr>
            <p:cNvPr id="28" name="グループ化 27">
              <a:extLst>
                <a:ext uri="{FF2B5EF4-FFF2-40B4-BE49-F238E27FC236}">
                  <a16:creationId xmlns:a16="http://schemas.microsoft.com/office/drawing/2014/main" id="{586D9082-40C0-CFFB-315D-CFCE48762843}"/>
                </a:ext>
              </a:extLst>
            </p:cNvPr>
            <p:cNvGrpSpPr/>
            <p:nvPr/>
          </p:nvGrpSpPr>
          <p:grpSpPr>
            <a:xfrm>
              <a:off x="1398274" y="71767"/>
              <a:ext cx="1495830" cy="413437"/>
              <a:chOff x="52145" y="88179"/>
              <a:chExt cx="1495830" cy="413437"/>
            </a:xfrm>
          </p:grpSpPr>
          <p:pic>
            <p:nvPicPr>
              <p:cNvPr id="29" name="図 28" descr="花の絵&#10;&#10;中程度の精度で自動的に生成された説明">
                <a:extLst>
                  <a:ext uri="{FF2B5EF4-FFF2-40B4-BE49-F238E27FC236}">
                    <a16:creationId xmlns:a16="http://schemas.microsoft.com/office/drawing/2014/main" id="{2EB68CA6-2DE7-C19C-86F8-CD2690AAAF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45" y="153865"/>
                <a:ext cx="496788" cy="347751"/>
              </a:xfrm>
              <a:prstGeom prst="rect">
                <a:avLst/>
              </a:prstGeom>
            </p:spPr>
          </p:pic>
          <p:pic>
            <p:nvPicPr>
              <p:cNvPr id="30" name="図 29" descr="花の絵&#10;&#10;中程度の精度で自動的に生成された説明">
                <a:extLst>
                  <a:ext uri="{FF2B5EF4-FFF2-40B4-BE49-F238E27FC236}">
                    <a16:creationId xmlns:a16="http://schemas.microsoft.com/office/drawing/2014/main" id="{65A3855A-5F92-733A-CF35-419DCAD1E6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487" y="88179"/>
                <a:ext cx="496788" cy="347752"/>
              </a:xfrm>
              <a:prstGeom prst="rect">
                <a:avLst/>
              </a:prstGeom>
            </p:spPr>
          </p:pic>
          <p:pic>
            <p:nvPicPr>
              <p:cNvPr id="31" name="図 30" descr="花の絵&#10;&#10;中程度の精度で自動的に生成された説明">
                <a:extLst>
                  <a:ext uri="{FF2B5EF4-FFF2-40B4-BE49-F238E27FC236}">
                    <a16:creationId xmlns:a16="http://schemas.microsoft.com/office/drawing/2014/main" id="{60DEF85D-D7B0-9BDD-2763-2BEDC0F498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945" y="153865"/>
                <a:ext cx="496788" cy="347751"/>
              </a:xfrm>
              <a:prstGeom prst="rect">
                <a:avLst/>
              </a:prstGeom>
            </p:spPr>
          </p:pic>
          <p:pic>
            <p:nvPicPr>
              <p:cNvPr id="32" name="図 31" descr="花の絵&#10;&#10;中程度の精度で自動的に生成された説明">
                <a:extLst>
                  <a:ext uri="{FF2B5EF4-FFF2-40B4-BE49-F238E27FC236}">
                    <a16:creationId xmlns:a16="http://schemas.microsoft.com/office/drawing/2014/main" id="{A84A4D2B-8406-168C-97C3-90BF265928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1187" y="88179"/>
                <a:ext cx="496788" cy="347752"/>
              </a:xfrm>
              <a:prstGeom prst="rect">
                <a:avLst/>
              </a:prstGeom>
            </p:spPr>
          </p:pic>
        </p:grpSp>
        <p:grpSp>
          <p:nvGrpSpPr>
            <p:cNvPr id="33" name="グループ化 32">
              <a:extLst>
                <a:ext uri="{FF2B5EF4-FFF2-40B4-BE49-F238E27FC236}">
                  <a16:creationId xmlns:a16="http://schemas.microsoft.com/office/drawing/2014/main" id="{8BB7534C-C548-B379-1118-44F1890D5D67}"/>
                </a:ext>
              </a:extLst>
            </p:cNvPr>
            <p:cNvGrpSpPr/>
            <p:nvPr/>
          </p:nvGrpSpPr>
          <p:grpSpPr>
            <a:xfrm>
              <a:off x="2744403" y="88179"/>
              <a:ext cx="1495830" cy="413437"/>
              <a:chOff x="52145" y="88179"/>
              <a:chExt cx="1495830" cy="413437"/>
            </a:xfrm>
          </p:grpSpPr>
          <p:pic>
            <p:nvPicPr>
              <p:cNvPr id="34" name="図 33" descr="花の絵&#10;&#10;中程度の精度で自動的に生成された説明">
                <a:extLst>
                  <a:ext uri="{FF2B5EF4-FFF2-40B4-BE49-F238E27FC236}">
                    <a16:creationId xmlns:a16="http://schemas.microsoft.com/office/drawing/2014/main" id="{6C7C82A8-1CAA-10B5-423C-ED8CA376FA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45" y="153865"/>
                <a:ext cx="496788" cy="347751"/>
              </a:xfrm>
              <a:prstGeom prst="rect">
                <a:avLst/>
              </a:prstGeom>
            </p:spPr>
          </p:pic>
          <p:pic>
            <p:nvPicPr>
              <p:cNvPr id="35" name="図 34" descr="花の絵&#10;&#10;中程度の精度で自動的に生成された説明">
                <a:extLst>
                  <a:ext uri="{FF2B5EF4-FFF2-40B4-BE49-F238E27FC236}">
                    <a16:creationId xmlns:a16="http://schemas.microsoft.com/office/drawing/2014/main" id="{0212D7F8-CDD2-A1E4-A69F-1C98FDCB6E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487" y="88179"/>
                <a:ext cx="496788" cy="347752"/>
              </a:xfrm>
              <a:prstGeom prst="rect">
                <a:avLst/>
              </a:prstGeom>
            </p:spPr>
          </p:pic>
          <p:pic>
            <p:nvPicPr>
              <p:cNvPr id="36" name="図 35" descr="花の絵&#10;&#10;中程度の精度で自動的に生成された説明">
                <a:extLst>
                  <a:ext uri="{FF2B5EF4-FFF2-40B4-BE49-F238E27FC236}">
                    <a16:creationId xmlns:a16="http://schemas.microsoft.com/office/drawing/2014/main" id="{21168BB3-BBD2-AE85-D8F7-AC66B9461E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945" y="153865"/>
                <a:ext cx="496788" cy="347751"/>
              </a:xfrm>
              <a:prstGeom prst="rect">
                <a:avLst/>
              </a:prstGeom>
            </p:spPr>
          </p:pic>
          <p:pic>
            <p:nvPicPr>
              <p:cNvPr id="37" name="図 36" descr="花の絵&#10;&#10;中程度の精度で自動的に生成された説明">
                <a:extLst>
                  <a:ext uri="{FF2B5EF4-FFF2-40B4-BE49-F238E27FC236}">
                    <a16:creationId xmlns:a16="http://schemas.microsoft.com/office/drawing/2014/main" id="{22F2AEC1-905C-DA2B-B167-C57AD7449B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1187" y="88179"/>
                <a:ext cx="496788" cy="347752"/>
              </a:xfrm>
              <a:prstGeom prst="rect">
                <a:avLst/>
              </a:prstGeom>
            </p:spPr>
          </p:pic>
        </p:grpSp>
        <p:grpSp>
          <p:nvGrpSpPr>
            <p:cNvPr id="38" name="グループ化 37">
              <a:extLst>
                <a:ext uri="{FF2B5EF4-FFF2-40B4-BE49-F238E27FC236}">
                  <a16:creationId xmlns:a16="http://schemas.microsoft.com/office/drawing/2014/main" id="{0E1F3124-70A0-4F36-044F-D3E7A11C87B7}"/>
                </a:ext>
              </a:extLst>
            </p:cNvPr>
            <p:cNvGrpSpPr/>
            <p:nvPr/>
          </p:nvGrpSpPr>
          <p:grpSpPr>
            <a:xfrm>
              <a:off x="4098327" y="88179"/>
              <a:ext cx="1495830" cy="413437"/>
              <a:chOff x="52145" y="88179"/>
              <a:chExt cx="1495830" cy="413437"/>
            </a:xfrm>
          </p:grpSpPr>
          <p:pic>
            <p:nvPicPr>
              <p:cNvPr id="39" name="図 38" descr="花の絵&#10;&#10;中程度の精度で自動的に生成された説明">
                <a:extLst>
                  <a:ext uri="{FF2B5EF4-FFF2-40B4-BE49-F238E27FC236}">
                    <a16:creationId xmlns:a16="http://schemas.microsoft.com/office/drawing/2014/main" id="{92D3AE2A-1814-99CD-36FB-7E2CADBC1C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45" y="153865"/>
                <a:ext cx="496788" cy="347751"/>
              </a:xfrm>
              <a:prstGeom prst="rect">
                <a:avLst/>
              </a:prstGeom>
            </p:spPr>
          </p:pic>
          <p:pic>
            <p:nvPicPr>
              <p:cNvPr id="40" name="図 39" descr="花の絵&#10;&#10;中程度の精度で自動的に生成された説明">
                <a:extLst>
                  <a:ext uri="{FF2B5EF4-FFF2-40B4-BE49-F238E27FC236}">
                    <a16:creationId xmlns:a16="http://schemas.microsoft.com/office/drawing/2014/main" id="{EF5A1530-C8C6-9F82-3120-733FA1F5C6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487" y="88179"/>
                <a:ext cx="496788" cy="347752"/>
              </a:xfrm>
              <a:prstGeom prst="rect">
                <a:avLst/>
              </a:prstGeom>
            </p:spPr>
          </p:pic>
          <p:pic>
            <p:nvPicPr>
              <p:cNvPr id="41" name="図 40" descr="花の絵&#10;&#10;中程度の精度で自動的に生成された説明">
                <a:extLst>
                  <a:ext uri="{FF2B5EF4-FFF2-40B4-BE49-F238E27FC236}">
                    <a16:creationId xmlns:a16="http://schemas.microsoft.com/office/drawing/2014/main" id="{C4F6B644-DB4A-F516-DE97-7E5EED31A1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945" y="153865"/>
                <a:ext cx="496788" cy="347751"/>
              </a:xfrm>
              <a:prstGeom prst="rect">
                <a:avLst/>
              </a:prstGeom>
            </p:spPr>
          </p:pic>
          <p:pic>
            <p:nvPicPr>
              <p:cNvPr id="42" name="図 41" descr="花の絵&#10;&#10;中程度の精度で自動的に生成された説明">
                <a:extLst>
                  <a:ext uri="{FF2B5EF4-FFF2-40B4-BE49-F238E27FC236}">
                    <a16:creationId xmlns:a16="http://schemas.microsoft.com/office/drawing/2014/main" id="{C80DDAFC-A18A-7086-99D8-AE9FF33736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1187" y="88179"/>
                <a:ext cx="496788" cy="347752"/>
              </a:xfrm>
              <a:prstGeom prst="rect">
                <a:avLst/>
              </a:prstGeom>
            </p:spPr>
          </p:pic>
        </p:grpSp>
        <p:grpSp>
          <p:nvGrpSpPr>
            <p:cNvPr id="44" name="グループ化 43">
              <a:extLst>
                <a:ext uri="{FF2B5EF4-FFF2-40B4-BE49-F238E27FC236}">
                  <a16:creationId xmlns:a16="http://schemas.microsoft.com/office/drawing/2014/main" id="{78BFA585-4856-71C1-2F17-3AA3D8B9D65F}"/>
                </a:ext>
              </a:extLst>
            </p:cNvPr>
            <p:cNvGrpSpPr/>
            <p:nvPr/>
          </p:nvGrpSpPr>
          <p:grpSpPr>
            <a:xfrm>
              <a:off x="5414372" y="91895"/>
              <a:ext cx="848130" cy="413437"/>
              <a:chOff x="52145" y="88179"/>
              <a:chExt cx="848130" cy="413437"/>
            </a:xfrm>
          </p:grpSpPr>
          <p:pic>
            <p:nvPicPr>
              <p:cNvPr id="45" name="図 44" descr="花の絵&#10;&#10;中程度の精度で自動的に生成された説明">
                <a:extLst>
                  <a:ext uri="{FF2B5EF4-FFF2-40B4-BE49-F238E27FC236}">
                    <a16:creationId xmlns:a16="http://schemas.microsoft.com/office/drawing/2014/main" id="{28B5DD9A-045A-7727-DB98-79A5E064B9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45" y="153865"/>
                <a:ext cx="496788" cy="347751"/>
              </a:xfrm>
              <a:prstGeom prst="rect">
                <a:avLst/>
              </a:prstGeom>
            </p:spPr>
          </p:pic>
          <p:pic>
            <p:nvPicPr>
              <p:cNvPr id="46" name="図 45" descr="花の絵&#10;&#10;中程度の精度で自動的に生成された説明">
                <a:extLst>
                  <a:ext uri="{FF2B5EF4-FFF2-40B4-BE49-F238E27FC236}">
                    <a16:creationId xmlns:a16="http://schemas.microsoft.com/office/drawing/2014/main" id="{B23D10BD-E59F-7F94-9ACC-FD5A139DCF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487" y="88179"/>
                <a:ext cx="496788" cy="347752"/>
              </a:xfrm>
              <a:prstGeom prst="rect">
                <a:avLst/>
              </a:prstGeom>
            </p:spPr>
          </p:pic>
        </p:grpSp>
      </p:grpSp>
      <p:grpSp>
        <p:nvGrpSpPr>
          <p:cNvPr id="48" name="グループ化 47">
            <a:extLst>
              <a:ext uri="{FF2B5EF4-FFF2-40B4-BE49-F238E27FC236}">
                <a16:creationId xmlns:a16="http://schemas.microsoft.com/office/drawing/2014/main" id="{1F084284-9351-06F3-1CD6-13B666B16CD6}"/>
              </a:ext>
            </a:extLst>
          </p:cNvPr>
          <p:cNvGrpSpPr/>
          <p:nvPr/>
        </p:nvGrpSpPr>
        <p:grpSpPr>
          <a:xfrm>
            <a:off x="6530092" y="94545"/>
            <a:ext cx="6210357" cy="433565"/>
            <a:chOff x="52145" y="71767"/>
            <a:chExt cx="6210357" cy="433565"/>
          </a:xfrm>
        </p:grpSpPr>
        <p:grpSp>
          <p:nvGrpSpPr>
            <p:cNvPr id="49" name="グループ化 48">
              <a:extLst>
                <a:ext uri="{FF2B5EF4-FFF2-40B4-BE49-F238E27FC236}">
                  <a16:creationId xmlns:a16="http://schemas.microsoft.com/office/drawing/2014/main" id="{E99FD563-68EB-4505-D012-AB73ECBE3D0C}"/>
                </a:ext>
              </a:extLst>
            </p:cNvPr>
            <p:cNvGrpSpPr/>
            <p:nvPr/>
          </p:nvGrpSpPr>
          <p:grpSpPr>
            <a:xfrm>
              <a:off x="52145" y="88179"/>
              <a:ext cx="848130" cy="413437"/>
              <a:chOff x="52145" y="88179"/>
              <a:chExt cx="848130" cy="413437"/>
            </a:xfrm>
          </p:grpSpPr>
          <p:pic>
            <p:nvPicPr>
              <p:cNvPr id="70" name="図 69" descr="花の絵&#10;&#10;中程度の精度で自動的に生成された説明">
                <a:extLst>
                  <a:ext uri="{FF2B5EF4-FFF2-40B4-BE49-F238E27FC236}">
                    <a16:creationId xmlns:a16="http://schemas.microsoft.com/office/drawing/2014/main" id="{C2A15467-A5EE-D916-4A9E-29924ECE36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45" y="153865"/>
                <a:ext cx="496788" cy="347751"/>
              </a:xfrm>
              <a:prstGeom prst="rect">
                <a:avLst/>
              </a:prstGeom>
            </p:spPr>
          </p:pic>
          <p:pic>
            <p:nvPicPr>
              <p:cNvPr id="71" name="図 70" descr="花の絵&#10;&#10;中程度の精度で自動的に生成された説明">
                <a:extLst>
                  <a:ext uri="{FF2B5EF4-FFF2-40B4-BE49-F238E27FC236}">
                    <a16:creationId xmlns:a16="http://schemas.microsoft.com/office/drawing/2014/main" id="{3A979473-8906-E82A-08DB-06C223D253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487" y="88179"/>
                <a:ext cx="496788" cy="347752"/>
              </a:xfrm>
              <a:prstGeom prst="rect">
                <a:avLst/>
              </a:prstGeom>
            </p:spPr>
          </p:pic>
        </p:grpSp>
        <p:pic>
          <p:nvPicPr>
            <p:cNvPr id="50" name="図 49" descr="花の絵&#10;&#10;中程度の精度で自動的に生成された説明">
              <a:extLst>
                <a:ext uri="{FF2B5EF4-FFF2-40B4-BE49-F238E27FC236}">
                  <a16:creationId xmlns:a16="http://schemas.microsoft.com/office/drawing/2014/main" id="{F32EBA88-3904-225B-1CD2-75D1E2BECA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945" y="153865"/>
              <a:ext cx="496788" cy="347751"/>
            </a:xfrm>
            <a:prstGeom prst="rect">
              <a:avLst/>
            </a:prstGeom>
          </p:spPr>
        </p:pic>
        <p:pic>
          <p:nvPicPr>
            <p:cNvPr id="51" name="図 50" descr="花の絵&#10;&#10;中程度の精度で自動的に生成された説明">
              <a:extLst>
                <a:ext uri="{FF2B5EF4-FFF2-40B4-BE49-F238E27FC236}">
                  <a16:creationId xmlns:a16="http://schemas.microsoft.com/office/drawing/2014/main" id="{CB3F9B87-6508-3D86-ACF1-2E0DB8B60F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1187" y="88179"/>
              <a:ext cx="496788" cy="347752"/>
            </a:xfrm>
            <a:prstGeom prst="rect">
              <a:avLst/>
            </a:prstGeom>
          </p:spPr>
        </p:pic>
        <p:grpSp>
          <p:nvGrpSpPr>
            <p:cNvPr id="52" name="グループ化 51">
              <a:extLst>
                <a:ext uri="{FF2B5EF4-FFF2-40B4-BE49-F238E27FC236}">
                  <a16:creationId xmlns:a16="http://schemas.microsoft.com/office/drawing/2014/main" id="{0CBC9986-F067-CC98-9FB7-42E19AFE164D}"/>
                </a:ext>
              </a:extLst>
            </p:cNvPr>
            <p:cNvGrpSpPr/>
            <p:nvPr/>
          </p:nvGrpSpPr>
          <p:grpSpPr>
            <a:xfrm>
              <a:off x="1398274" y="71767"/>
              <a:ext cx="1495830" cy="413437"/>
              <a:chOff x="52145" y="88179"/>
              <a:chExt cx="1495830" cy="413437"/>
            </a:xfrm>
          </p:grpSpPr>
          <p:pic>
            <p:nvPicPr>
              <p:cNvPr id="66" name="図 65" descr="花の絵&#10;&#10;中程度の精度で自動的に生成された説明">
                <a:extLst>
                  <a:ext uri="{FF2B5EF4-FFF2-40B4-BE49-F238E27FC236}">
                    <a16:creationId xmlns:a16="http://schemas.microsoft.com/office/drawing/2014/main" id="{A7611C21-F929-F0A1-56D7-FC1643D2FC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45" y="153865"/>
                <a:ext cx="496788" cy="347751"/>
              </a:xfrm>
              <a:prstGeom prst="rect">
                <a:avLst/>
              </a:prstGeom>
            </p:spPr>
          </p:pic>
          <p:pic>
            <p:nvPicPr>
              <p:cNvPr id="67" name="図 66" descr="花の絵&#10;&#10;中程度の精度で自動的に生成された説明">
                <a:extLst>
                  <a:ext uri="{FF2B5EF4-FFF2-40B4-BE49-F238E27FC236}">
                    <a16:creationId xmlns:a16="http://schemas.microsoft.com/office/drawing/2014/main" id="{D74B385B-5EFC-85F0-49DB-94B0122764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487" y="88179"/>
                <a:ext cx="496788" cy="347752"/>
              </a:xfrm>
              <a:prstGeom prst="rect">
                <a:avLst/>
              </a:prstGeom>
            </p:spPr>
          </p:pic>
          <p:pic>
            <p:nvPicPr>
              <p:cNvPr id="68" name="図 67" descr="花の絵&#10;&#10;中程度の精度で自動的に生成された説明">
                <a:extLst>
                  <a:ext uri="{FF2B5EF4-FFF2-40B4-BE49-F238E27FC236}">
                    <a16:creationId xmlns:a16="http://schemas.microsoft.com/office/drawing/2014/main" id="{A94277C8-3AC5-A26A-4AF0-CE9248959D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945" y="153865"/>
                <a:ext cx="496788" cy="347751"/>
              </a:xfrm>
              <a:prstGeom prst="rect">
                <a:avLst/>
              </a:prstGeom>
            </p:spPr>
          </p:pic>
          <p:pic>
            <p:nvPicPr>
              <p:cNvPr id="69" name="図 68" descr="花の絵&#10;&#10;中程度の精度で自動的に生成された説明">
                <a:extLst>
                  <a:ext uri="{FF2B5EF4-FFF2-40B4-BE49-F238E27FC236}">
                    <a16:creationId xmlns:a16="http://schemas.microsoft.com/office/drawing/2014/main" id="{48629786-3276-0A70-04B0-F6023CD4CA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1187" y="88179"/>
                <a:ext cx="496788" cy="347752"/>
              </a:xfrm>
              <a:prstGeom prst="rect">
                <a:avLst/>
              </a:prstGeom>
            </p:spPr>
          </p:pic>
        </p:grpSp>
        <p:grpSp>
          <p:nvGrpSpPr>
            <p:cNvPr id="53" name="グループ化 52">
              <a:extLst>
                <a:ext uri="{FF2B5EF4-FFF2-40B4-BE49-F238E27FC236}">
                  <a16:creationId xmlns:a16="http://schemas.microsoft.com/office/drawing/2014/main" id="{594D26E6-086A-9D88-5063-22474396881F}"/>
                </a:ext>
              </a:extLst>
            </p:cNvPr>
            <p:cNvGrpSpPr/>
            <p:nvPr/>
          </p:nvGrpSpPr>
          <p:grpSpPr>
            <a:xfrm>
              <a:off x="2744403" y="88179"/>
              <a:ext cx="1495830" cy="413437"/>
              <a:chOff x="52145" y="88179"/>
              <a:chExt cx="1495830" cy="413437"/>
            </a:xfrm>
          </p:grpSpPr>
          <p:pic>
            <p:nvPicPr>
              <p:cNvPr id="62" name="図 61" descr="花の絵&#10;&#10;中程度の精度で自動的に生成された説明">
                <a:extLst>
                  <a:ext uri="{FF2B5EF4-FFF2-40B4-BE49-F238E27FC236}">
                    <a16:creationId xmlns:a16="http://schemas.microsoft.com/office/drawing/2014/main" id="{EDBB4F21-A317-26CE-216B-8BABD0F996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45" y="153865"/>
                <a:ext cx="496788" cy="347751"/>
              </a:xfrm>
              <a:prstGeom prst="rect">
                <a:avLst/>
              </a:prstGeom>
            </p:spPr>
          </p:pic>
          <p:pic>
            <p:nvPicPr>
              <p:cNvPr id="63" name="図 62" descr="花の絵&#10;&#10;中程度の精度で自動的に生成された説明">
                <a:extLst>
                  <a:ext uri="{FF2B5EF4-FFF2-40B4-BE49-F238E27FC236}">
                    <a16:creationId xmlns:a16="http://schemas.microsoft.com/office/drawing/2014/main" id="{9F4E5E61-1BF6-B52B-8EDB-6FD1D9E5D7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487" y="88179"/>
                <a:ext cx="496788" cy="347752"/>
              </a:xfrm>
              <a:prstGeom prst="rect">
                <a:avLst/>
              </a:prstGeom>
            </p:spPr>
          </p:pic>
          <p:pic>
            <p:nvPicPr>
              <p:cNvPr id="64" name="図 63" descr="花の絵&#10;&#10;中程度の精度で自動的に生成された説明">
                <a:extLst>
                  <a:ext uri="{FF2B5EF4-FFF2-40B4-BE49-F238E27FC236}">
                    <a16:creationId xmlns:a16="http://schemas.microsoft.com/office/drawing/2014/main" id="{2645C093-1748-5906-F9D3-4D6C89DE40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945" y="153865"/>
                <a:ext cx="496788" cy="347751"/>
              </a:xfrm>
              <a:prstGeom prst="rect">
                <a:avLst/>
              </a:prstGeom>
            </p:spPr>
          </p:pic>
          <p:pic>
            <p:nvPicPr>
              <p:cNvPr id="65" name="図 64" descr="花の絵&#10;&#10;中程度の精度で自動的に生成された説明">
                <a:extLst>
                  <a:ext uri="{FF2B5EF4-FFF2-40B4-BE49-F238E27FC236}">
                    <a16:creationId xmlns:a16="http://schemas.microsoft.com/office/drawing/2014/main" id="{39830173-4558-17B9-7269-A386EC0A33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1187" y="88179"/>
                <a:ext cx="496788" cy="347752"/>
              </a:xfrm>
              <a:prstGeom prst="rect">
                <a:avLst/>
              </a:prstGeom>
            </p:spPr>
          </p:pic>
        </p:grpSp>
        <p:grpSp>
          <p:nvGrpSpPr>
            <p:cNvPr id="54" name="グループ化 53">
              <a:extLst>
                <a:ext uri="{FF2B5EF4-FFF2-40B4-BE49-F238E27FC236}">
                  <a16:creationId xmlns:a16="http://schemas.microsoft.com/office/drawing/2014/main" id="{2FDAE7C0-4D76-66BB-7455-C4AEC1086D91}"/>
                </a:ext>
              </a:extLst>
            </p:cNvPr>
            <p:cNvGrpSpPr/>
            <p:nvPr/>
          </p:nvGrpSpPr>
          <p:grpSpPr>
            <a:xfrm>
              <a:off x="4098327" y="88179"/>
              <a:ext cx="1495830" cy="413437"/>
              <a:chOff x="52145" y="88179"/>
              <a:chExt cx="1495830" cy="413437"/>
            </a:xfrm>
          </p:grpSpPr>
          <p:pic>
            <p:nvPicPr>
              <p:cNvPr id="58" name="図 57" descr="花の絵&#10;&#10;中程度の精度で自動的に生成された説明">
                <a:extLst>
                  <a:ext uri="{FF2B5EF4-FFF2-40B4-BE49-F238E27FC236}">
                    <a16:creationId xmlns:a16="http://schemas.microsoft.com/office/drawing/2014/main" id="{7EDE1458-F446-3F63-B2D8-8DFF5900D0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45" y="153865"/>
                <a:ext cx="496788" cy="347751"/>
              </a:xfrm>
              <a:prstGeom prst="rect">
                <a:avLst/>
              </a:prstGeom>
            </p:spPr>
          </p:pic>
          <p:pic>
            <p:nvPicPr>
              <p:cNvPr id="59" name="図 58" descr="花の絵&#10;&#10;中程度の精度で自動的に生成された説明">
                <a:extLst>
                  <a:ext uri="{FF2B5EF4-FFF2-40B4-BE49-F238E27FC236}">
                    <a16:creationId xmlns:a16="http://schemas.microsoft.com/office/drawing/2014/main" id="{ADBC7488-A4B5-52C9-40D8-1FC94B33B9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487" y="88179"/>
                <a:ext cx="496788" cy="347752"/>
              </a:xfrm>
              <a:prstGeom prst="rect">
                <a:avLst/>
              </a:prstGeom>
            </p:spPr>
          </p:pic>
          <p:pic>
            <p:nvPicPr>
              <p:cNvPr id="60" name="図 59" descr="花の絵&#10;&#10;中程度の精度で自動的に生成された説明">
                <a:extLst>
                  <a:ext uri="{FF2B5EF4-FFF2-40B4-BE49-F238E27FC236}">
                    <a16:creationId xmlns:a16="http://schemas.microsoft.com/office/drawing/2014/main" id="{81627AFA-01DF-576A-9482-64068948E1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945" y="153865"/>
                <a:ext cx="496788" cy="347751"/>
              </a:xfrm>
              <a:prstGeom prst="rect">
                <a:avLst/>
              </a:prstGeom>
            </p:spPr>
          </p:pic>
          <p:pic>
            <p:nvPicPr>
              <p:cNvPr id="61" name="図 60" descr="花の絵&#10;&#10;中程度の精度で自動的に生成された説明">
                <a:extLst>
                  <a:ext uri="{FF2B5EF4-FFF2-40B4-BE49-F238E27FC236}">
                    <a16:creationId xmlns:a16="http://schemas.microsoft.com/office/drawing/2014/main" id="{5C6E01D9-A56D-B403-0E1A-3774B65A95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1187" y="88179"/>
                <a:ext cx="496788" cy="347752"/>
              </a:xfrm>
              <a:prstGeom prst="rect">
                <a:avLst/>
              </a:prstGeom>
            </p:spPr>
          </p:pic>
        </p:grpSp>
        <p:grpSp>
          <p:nvGrpSpPr>
            <p:cNvPr id="55" name="グループ化 54">
              <a:extLst>
                <a:ext uri="{FF2B5EF4-FFF2-40B4-BE49-F238E27FC236}">
                  <a16:creationId xmlns:a16="http://schemas.microsoft.com/office/drawing/2014/main" id="{D31A742C-CC46-1F47-70AF-54F28EAACFEF}"/>
                </a:ext>
              </a:extLst>
            </p:cNvPr>
            <p:cNvGrpSpPr/>
            <p:nvPr/>
          </p:nvGrpSpPr>
          <p:grpSpPr>
            <a:xfrm>
              <a:off x="5414372" y="91895"/>
              <a:ext cx="848130" cy="413437"/>
              <a:chOff x="52145" y="88179"/>
              <a:chExt cx="848130" cy="413437"/>
            </a:xfrm>
          </p:grpSpPr>
          <p:pic>
            <p:nvPicPr>
              <p:cNvPr id="56" name="図 55" descr="花の絵&#10;&#10;中程度の精度で自動的に生成された説明">
                <a:extLst>
                  <a:ext uri="{FF2B5EF4-FFF2-40B4-BE49-F238E27FC236}">
                    <a16:creationId xmlns:a16="http://schemas.microsoft.com/office/drawing/2014/main" id="{B511BCC6-5208-0C41-7736-DAA203153C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45" y="153865"/>
                <a:ext cx="496788" cy="347751"/>
              </a:xfrm>
              <a:prstGeom prst="rect">
                <a:avLst/>
              </a:prstGeom>
            </p:spPr>
          </p:pic>
          <p:pic>
            <p:nvPicPr>
              <p:cNvPr id="57" name="図 56" descr="花の絵&#10;&#10;中程度の精度で自動的に生成された説明">
                <a:extLst>
                  <a:ext uri="{FF2B5EF4-FFF2-40B4-BE49-F238E27FC236}">
                    <a16:creationId xmlns:a16="http://schemas.microsoft.com/office/drawing/2014/main" id="{D41A9E8E-795E-06B1-7EC3-69E00709B1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487" y="88179"/>
                <a:ext cx="496788" cy="347752"/>
              </a:xfrm>
              <a:prstGeom prst="rect">
                <a:avLst/>
              </a:prstGeom>
            </p:spPr>
          </p:pic>
        </p:grpSp>
      </p:grpSp>
      <p:grpSp>
        <p:nvGrpSpPr>
          <p:cNvPr id="81" name="グループ化 80">
            <a:extLst>
              <a:ext uri="{FF2B5EF4-FFF2-40B4-BE49-F238E27FC236}">
                <a16:creationId xmlns:a16="http://schemas.microsoft.com/office/drawing/2014/main" id="{60F89B53-6D4D-F3CF-C204-5B351BC34261}"/>
              </a:ext>
            </a:extLst>
          </p:cNvPr>
          <p:cNvGrpSpPr/>
          <p:nvPr/>
        </p:nvGrpSpPr>
        <p:grpSpPr>
          <a:xfrm>
            <a:off x="300539" y="9209410"/>
            <a:ext cx="5687633" cy="319216"/>
            <a:chOff x="149704" y="9125532"/>
            <a:chExt cx="5687633" cy="319216"/>
          </a:xfrm>
        </p:grpSpPr>
        <p:pic>
          <p:nvPicPr>
            <p:cNvPr id="73" name="図 72">
              <a:extLst>
                <a:ext uri="{FF2B5EF4-FFF2-40B4-BE49-F238E27FC236}">
                  <a16:creationId xmlns:a16="http://schemas.microsoft.com/office/drawing/2014/main" id="{F556B2D1-962F-3228-1010-1BB85A7D5D1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9704" y="9126661"/>
              <a:ext cx="3777287" cy="318087"/>
            </a:xfrm>
            <a:prstGeom prst="rect">
              <a:avLst/>
            </a:prstGeom>
          </p:spPr>
        </p:pic>
        <p:pic>
          <p:nvPicPr>
            <p:cNvPr id="74" name="図 73">
              <a:extLst>
                <a:ext uri="{FF2B5EF4-FFF2-40B4-BE49-F238E27FC236}">
                  <a16:creationId xmlns:a16="http://schemas.microsoft.com/office/drawing/2014/main" id="{2E1F0FAD-AE71-6A28-3B34-351B19D7D0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60050" y="9125532"/>
              <a:ext cx="3777287" cy="318087"/>
            </a:xfrm>
            <a:prstGeom prst="rect">
              <a:avLst/>
            </a:prstGeom>
          </p:spPr>
        </p:pic>
      </p:grpSp>
      <p:grpSp>
        <p:nvGrpSpPr>
          <p:cNvPr id="82" name="グループ化 81">
            <a:extLst>
              <a:ext uri="{FF2B5EF4-FFF2-40B4-BE49-F238E27FC236}">
                <a16:creationId xmlns:a16="http://schemas.microsoft.com/office/drawing/2014/main" id="{0FD2BC17-92A2-A70A-87F7-17C9FCACB9A9}"/>
              </a:ext>
            </a:extLst>
          </p:cNvPr>
          <p:cNvGrpSpPr/>
          <p:nvPr/>
        </p:nvGrpSpPr>
        <p:grpSpPr>
          <a:xfrm>
            <a:off x="6764796" y="9208281"/>
            <a:ext cx="5687633" cy="319216"/>
            <a:chOff x="149704" y="9125532"/>
            <a:chExt cx="5687633" cy="319216"/>
          </a:xfrm>
        </p:grpSpPr>
        <p:pic>
          <p:nvPicPr>
            <p:cNvPr id="83" name="図 82">
              <a:extLst>
                <a:ext uri="{FF2B5EF4-FFF2-40B4-BE49-F238E27FC236}">
                  <a16:creationId xmlns:a16="http://schemas.microsoft.com/office/drawing/2014/main" id="{B72E3A3A-9BE6-2023-AF7A-0198EED029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9704" y="9126661"/>
              <a:ext cx="3777287" cy="318087"/>
            </a:xfrm>
            <a:prstGeom prst="rect">
              <a:avLst/>
            </a:prstGeom>
          </p:spPr>
        </p:pic>
        <p:pic>
          <p:nvPicPr>
            <p:cNvPr id="84" name="図 83">
              <a:extLst>
                <a:ext uri="{FF2B5EF4-FFF2-40B4-BE49-F238E27FC236}">
                  <a16:creationId xmlns:a16="http://schemas.microsoft.com/office/drawing/2014/main" id="{2F932F75-9D16-912B-CC06-4DFD94C9545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60050" y="9125532"/>
              <a:ext cx="3777287" cy="318087"/>
            </a:xfrm>
            <a:prstGeom prst="rect">
              <a:avLst/>
            </a:prstGeom>
          </p:spPr>
        </p:pic>
      </p:grpSp>
      <p:grpSp>
        <p:nvGrpSpPr>
          <p:cNvPr id="98" name="グループ化 97">
            <a:extLst>
              <a:ext uri="{FF2B5EF4-FFF2-40B4-BE49-F238E27FC236}">
                <a16:creationId xmlns:a16="http://schemas.microsoft.com/office/drawing/2014/main" id="{876D9566-C4E1-401B-BE3E-569F7E0644A7}"/>
              </a:ext>
            </a:extLst>
          </p:cNvPr>
          <p:cNvGrpSpPr/>
          <p:nvPr/>
        </p:nvGrpSpPr>
        <p:grpSpPr>
          <a:xfrm>
            <a:off x="6583976" y="947422"/>
            <a:ext cx="2675555" cy="2292557"/>
            <a:chOff x="218549" y="1076809"/>
            <a:chExt cx="2675555" cy="2292557"/>
          </a:xfrm>
        </p:grpSpPr>
        <p:pic>
          <p:nvPicPr>
            <p:cNvPr id="99" name="図 98">
              <a:extLst>
                <a:ext uri="{FF2B5EF4-FFF2-40B4-BE49-F238E27FC236}">
                  <a16:creationId xmlns:a16="http://schemas.microsoft.com/office/drawing/2014/main" id="{A7A5720C-87AD-25A1-015D-29AF024805D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5044" y="1076809"/>
              <a:ext cx="2629060" cy="256709"/>
            </a:xfrm>
            <a:prstGeom prst="rect">
              <a:avLst/>
            </a:prstGeom>
          </p:spPr>
        </p:pic>
        <p:pic>
          <p:nvPicPr>
            <p:cNvPr id="100" name="図 99">
              <a:extLst>
                <a:ext uri="{FF2B5EF4-FFF2-40B4-BE49-F238E27FC236}">
                  <a16:creationId xmlns:a16="http://schemas.microsoft.com/office/drawing/2014/main" id="{1380BE39-0A96-8BB6-B033-3C0AB918E14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6200000">
              <a:off x="-720852" y="2226662"/>
              <a:ext cx="2082105" cy="203304"/>
            </a:xfrm>
            <a:prstGeom prst="rect">
              <a:avLst/>
            </a:prstGeom>
          </p:spPr>
        </p:pic>
      </p:grpSp>
      <p:grpSp>
        <p:nvGrpSpPr>
          <p:cNvPr id="101" name="グループ化 100">
            <a:extLst>
              <a:ext uri="{FF2B5EF4-FFF2-40B4-BE49-F238E27FC236}">
                <a16:creationId xmlns:a16="http://schemas.microsoft.com/office/drawing/2014/main" id="{DD36E0F6-E65E-8433-8819-AB776A830B2F}"/>
              </a:ext>
            </a:extLst>
          </p:cNvPr>
          <p:cNvGrpSpPr/>
          <p:nvPr/>
        </p:nvGrpSpPr>
        <p:grpSpPr>
          <a:xfrm>
            <a:off x="10091525" y="5677664"/>
            <a:ext cx="2629060" cy="2339943"/>
            <a:chOff x="3537837" y="2839364"/>
            <a:chExt cx="2629060" cy="2339943"/>
          </a:xfrm>
        </p:grpSpPr>
        <p:pic>
          <p:nvPicPr>
            <p:cNvPr id="102" name="図 101">
              <a:extLst>
                <a:ext uri="{FF2B5EF4-FFF2-40B4-BE49-F238E27FC236}">
                  <a16:creationId xmlns:a16="http://schemas.microsoft.com/office/drawing/2014/main" id="{0EC1938A-5EFB-5B0A-E03D-05D245B7AE7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37837" y="4922598"/>
              <a:ext cx="2629060" cy="256709"/>
            </a:xfrm>
            <a:prstGeom prst="rect">
              <a:avLst/>
            </a:prstGeom>
          </p:spPr>
        </p:pic>
        <p:pic>
          <p:nvPicPr>
            <p:cNvPr id="103" name="図 102">
              <a:extLst>
                <a:ext uri="{FF2B5EF4-FFF2-40B4-BE49-F238E27FC236}">
                  <a16:creationId xmlns:a16="http://schemas.microsoft.com/office/drawing/2014/main" id="{B9490359-F1C2-4D9A-8AF5-DE6ED901B46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6200000">
              <a:off x="4991257" y="3778765"/>
              <a:ext cx="2082105" cy="203304"/>
            </a:xfrm>
            <a:prstGeom prst="rect">
              <a:avLst/>
            </a:prstGeom>
          </p:spPr>
        </p:pic>
      </p:grpSp>
      <p:pic>
        <p:nvPicPr>
          <p:cNvPr id="105" name="図 104" descr="傘 が含まれている画像&#10;&#10;自動的に生成された説明">
            <a:extLst>
              <a:ext uri="{FF2B5EF4-FFF2-40B4-BE49-F238E27FC236}">
                <a16:creationId xmlns:a16="http://schemas.microsoft.com/office/drawing/2014/main" id="{5BAF8DED-7778-3EE6-65DC-571D4F8A412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158285" y="7994830"/>
            <a:ext cx="3006009" cy="1209735"/>
          </a:xfrm>
          <a:prstGeom prst="rect">
            <a:avLst/>
          </a:prstGeom>
        </p:spPr>
      </p:pic>
      <p:pic>
        <p:nvPicPr>
          <p:cNvPr id="107" name="図 106" descr="アイコン&#10;&#10;自動的に生成された説明">
            <a:extLst>
              <a:ext uri="{FF2B5EF4-FFF2-40B4-BE49-F238E27FC236}">
                <a16:creationId xmlns:a16="http://schemas.microsoft.com/office/drawing/2014/main" id="{F45BBA1A-2001-65DB-FD57-783DC6A2CF8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65621">
            <a:off x="11280119" y="760543"/>
            <a:ext cx="1430034" cy="893771"/>
          </a:xfrm>
          <a:prstGeom prst="rect">
            <a:avLst/>
          </a:prstGeom>
        </p:spPr>
      </p:pic>
      <p:sp>
        <p:nvSpPr>
          <p:cNvPr id="9" name="正方形/長方形 8">
            <a:extLst>
              <a:ext uri="{FF2B5EF4-FFF2-40B4-BE49-F238E27FC236}">
                <a16:creationId xmlns:a16="http://schemas.microsoft.com/office/drawing/2014/main" id="{C407C4F9-8789-EAF1-ADF1-E9CCE03B6DC4}"/>
              </a:ext>
            </a:extLst>
          </p:cNvPr>
          <p:cNvSpPr/>
          <p:nvPr/>
        </p:nvSpPr>
        <p:spPr>
          <a:xfrm>
            <a:off x="143787" y="1039825"/>
            <a:ext cx="6012815" cy="3361370"/>
          </a:xfrm>
          <a:prstGeom prst="rect">
            <a:avLst/>
          </a:prstGeom>
          <a:solidFill>
            <a:schemeClr val="bg1"/>
          </a:solidFill>
          <a:ln>
            <a:noFill/>
          </a:ln>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4DB8F687-98E3-DB02-D00C-E2784DF979CA}"/>
              </a:ext>
            </a:extLst>
          </p:cNvPr>
          <p:cNvSpPr txBox="1"/>
          <p:nvPr/>
        </p:nvSpPr>
        <p:spPr>
          <a:xfrm>
            <a:off x="235479" y="1190517"/>
            <a:ext cx="5869043" cy="33085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たちはな幼稚園の</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2</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歳児預り保育“ひよこ保育室”は、保護者の就労支援、</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2</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歳のお子さまの保育および幼稚園への入園準備を目的としています。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女性の社会進出、企業社会の働き方改革などから、幼稚園、保育所、こども園等への</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保育に対する要請が高まっております。このような社会的要請を踏まえ、たちはな幼稚園では</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2</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歳児の保育を</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2018</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年</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4</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月より開始いたしました。</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60</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年以上に及ぶ当幼稚園の幼児教育・幼児保育の経験をもとに、地域の子育て支援に</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尽力したいと考えております。ひよこ保育室ではお仕事などで保護者が不在の時間にお子さまを預かり、その間、お外遊び、お遊戯、お絵かき、紙芝居等を経験します。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さらに、お給食も経験して、幼稚園と同じような生活を過ごします。その中で、親と子どもの関わりだけでは味わうことのできない集団生活を体験して、家庭と違う様々な発見をしたり、驚いたり不思議がったりするという、子どもの成長に大切な経験を沢山積み重ねていき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当幼稚園では、過去の幼児教育の経験から、早い時期からの集団生活と生活体験の積み重ねが、お子さまの心身の発達に著しい好結果を得られることに自信を強めて参りました。誕生月が遅い、身体が弱い、言葉が遅れているなどのご心配があっても、徐々に幼稚園やお友達との集団生活に慣れ、安心して幼稚園への入園を迎えることが出来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ぜひこの機会に、ひよこ保育室にご入園下さい。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endParaRPr kumimoji="1" lang="en-US" altLang="ja-JP"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たちはな幼稚園　園長　細谷　真由美　　　　　</a:t>
            </a:r>
            <a:endParaRPr kumimoji="1" lang="en-US" altLang="ja-JP" sz="9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6" name="正方形/長方形 5">
            <a:extLst>
              <a:ext uri="{FF2B5EF4-FFF2-40B4-BE49-F238E27FC236}">
                <a16:creationId xmlns:a16="http://schemas.microsoft.com/office/drawing/2014/main" id="{6F7DFE76-4024-5250-44D9-4E1EB5FBD9E3}"/>
              </a:ext>
            </a:extLst>
          </p:cNvPr>
          <p:cNvSpPr/>
          <p:nvPr/>
        </p:nvSpPr>
        <p:spPr>
          <a:xfrm>
            <a:off x="1569619" y="499971"/>
            <a:ext cx="3262432" cy="461665"/>
          </a:xfrm>
          <a:prstGeom prst="rect">
            <a:avLst/>
          </a:prstGeom>
          <a:noFill/>
        </p:spPr>
        <p:txBody>
          <a:bodyPr wrap="non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w="0"/>
                <a:solidFill>
                  <a:prstClr val="black"/>
                </a:solidFill>
                <a:effectLst/>
                <a:uLnTx/>
                <a:uFillTx/>
                <a:latin typeface="HGS創英角ﾎﾟｯﾌﾟ体" panose="040B0A00000000000000" pitchFamily="50" charset="-128"/>
                <a:ea typeface="HGS創英角ﾎﾟｯﾌﾟ体" panose="040B0A00000000000000" pitchFamily="50" charset="-128"/>
                <a:cs typeface="+mn-cs"/>
              </a:rPr>
              <a:t>ひよこ保育室</a:t>
            </a:r>
            <a:r>
              <a:rPr lang="ja-JP" altLang="en-US" sz="2400" dirty="0">
                <a:ln w="0"/>
                <a:solidFill>
                  <a:prstClr val="black"/>
                </a:solidFill>
                <a:latin typeface="HGS創英角ﾎﾟｯﾌﾟ体" panose="040B0A00000000000000" pitchFamily="50" charset="-128"/>
                <a:ea typeface="HGS創英角ﾎﾟｯﾌﾟ体" panose="040B0A00000000000000" pitchFamily="50" charset="-128"/>
              </a:rPr>
              <a:t>のご案内</a:t>
            </a:r>
            <a:endParaRPr kumimoji="0" lang="ja-JP" altLang="en-US" sz="1600" b="0" i="0" u="none" strike="noStrike" kern="1200" cap="none" spc="0" normalizeH="0" baseline="0" noProof="0" dirty="0">
              <a:ln w="0"/>
              <a:solidFill>
                <a:prstClr val="black"/>
              </a:solidFill>
              <a:effectLst/>
              <a:uLnTx/>
              <a:uFillTx/>
              <a:latin typeface="HGS創英角ﾎﾟｯﾌﾟ体" panose="040B0A00000000000000" pitchFamily="50" charset="-128"/>
              <a:ea typeface="HGS創英角ﾎﾟｯﾌﾟ体" panose="040B0A00000000000000" pitchFamily="50" charset="-128"/>
              <a:cs typeface="+mn-cs"/>
            </a:endParaRPr>
          </a:p>
        </p:txBody>
      </p:sp>
      <p:pic>
        <p:nvPicPr>
          <p:cNvPr id="5" name="図 4" descr="ピンクの花の絵&#10;&#10;低い精度で自動的に生成された説明">
            <a:extLst>
              <a:ext uri="{FF2B5EF4-FFF2-40B4-BE49-F238E27FC236}">
                <a16:creationId xmlns:a16="http://schemas.microsoft.com/office/drawing/2014/main" id="{DE0B464E-EA06-C1FA-553F-20AA557F252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2079003">
            <a:off x="5544777" y="3650446"/>
            <a:ext cx="626363" cy="1002181"/>
          </a:xfrm>
          <a:prstGeom prst="rect">
            <a:avLst/>
          </a:prstGeom>
        </p:spPr>
      </p:pic>
      <p:sp>
        <p:nvSpPr>
          <p:cNvPr id="10" name="正方形/長方形 9">
            <a:extLst>
              <a:ext uri="{FF2B5EF4-FFF2-40B4-BE49-F238E27FC236}">
                <a16:creationId xmlns:a16="http://schemas.microsoft.com/office/drawing/2014/main" id="{8840AB0A-09DC-03AE-4BCA-5C5E0B5F16F8}"/>
              </a:ext>
            </a:extLst>
          </p:cNvPr>
          <p:cNvSpPr/>
          <p:nvPr/>
        </p:nvSpPr>
        <p:spPr>
          <a:xfrm>
            <a:off x="1856687" y="4738005"/>
            <a:ext cx="2646878" cy="461665"/>
          </a:xfrm>
          <a:prstGeom prst="rect">
            <a:avLst/>
          </a:prstGeom>
          <a:noFill/>
        </p:spPr>
        <p:txBody>
          <a:bodyPr wrap="non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w="0"/>
                <a:solidFill>
                  <a:prstClr val="black"/>
                </a:solidFill>
                <a:effectLst/>
                <a:uLnTx/>
                <a:uFillTx/>
                <a:latin typeface="HGS創英角ﾎﾟｯﾌﾟ体" panose="040B0A00000000000000" pitchFamily="50" charset="-128"/>
                <a:ea typeface="HGS創英角ﾎﾟｯﾌﾟ体" panose="040B0A00000000000000" pitchFamily="50" charset="-128"/>
                <a:cs typeface="+mn-cs"/>
              </a:rPr>
              <a:t>ひよこ保育室概要</a:t>
            </a:r>
            <a:endParaRPr kumimoji="0" lang="ja-JP" altLang="en-US" sz="1600" b="0" i="0" u="none" strike="noStrike" kern="1200" cap="none" spc="0" normalizeH="0" baseline="0" noProof="0" dirty="0">
              <a:ln w="0"/>
              <a:solidFill>
                <a:prstClr val="black"/>
              </a:solidFill>
              <a:effectLst/>
              <a:uLnTx/>
              <a:uFillTx/>
              <a:latin typeface="HGS創英角ﾎﾟｯﾌﾟ体" panose="040B0A00000000000000" pitchFamily="50" charset="-128"/>
              <a:ea typeface="HGS創英角ﾎﾟｯﾌﾟ体" panose="040B0A00000000000000" pitchFamily="50" charset="-128"/>
              <a:cs typeface="+mn-cs"/>
            </a:endParaRPr>
          </a:p>
        </p:txBody>
      </p:sp>
      <p:grpSp>
        <p:nvGrpSpPr>
          <p:cNvPr id="12" name="グループ化 11">
            <a:extLst>
              <a:ext uri="{FF2B5EF4-FFF2-40B4-BE49-F238E27FC236}">
                <a16:creationId xmlns:a16="http://schemas.microsoft.com/office/drawing/2014/main" id="{BAF612BB-D698-3612-44BC-8A1D2B378991}"/>
              </a:ext>
            </a:extLst>
          </p:cNvPr>
          <p:cNvGrpSpPr/>
          <p:nvPr/>
        </p:nvGrpSpPr>
        <p:grpSpPr>
          <a:xfrm>
            <a:off x="143789" y="5212733"/>
            <a:ext cx="2675555" cy="2292557"/>
            <a:chOff x="218549" y="1076809"/>
            <a:chExt cx="2675555" cy="2292557"/>
          </a:xfrm>
        </p:grpSpPr>
        <p:pic>
          <p:nvPicPr>
            <p:cNvPr id="13" name="図 12">
              <a:extLst>
                <a:ext uri="{FF2B5EF4-FFF2-40B4-BE49-F238E27FC236}">
                  <a16:creationId xmlns:a16="http://schemas.microsoft.com/office/drawing/2014/main" id="{EF046058-0424-ABC6-D1AB-C89BD2B61D8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5044" y="1076809"/>
              <a:ext cx="2629060" cy="256709"/>
            </a:xfrm>
            <a:prstGeom prst="rect">
              <a:avLst/>
            </a:prstGeom>
          </p:spPr>
        </p:pic>
        <p:pic>
          <p:nvPicPr>
            <p:cNvPr id="14" name="図 13">
              <a:extLst>
                <a:ext uri="{FF2B5EF4-FFF2-40B4-BE49-F238E27FC236}">
                  <a16:creationId xmlns:a16="http://schemas.microsoft.com/office/drawing/2014/main" id="{DEAC460C-2208-2840-D143-F5A13CFCEFD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6200000">
              <a:off x="-720852" y="2226662"/>
              <a:ext cx="2082105" cy="203304"/>
            </a:xfrm>
            <a:prstGeom prst="rect">
              <a:avLst/>
            </a:prstGeom>
          </p:spPr>
        </p:pic>
      </p:grpSp>
      <p:sp>
        <p:nvSpPr>
          <p:cNvPr id="15" name="テキスト ボックス 14">
            <a:extLst>
              <a:ext uri="{FF2B5EF4-FFF2-40B4-BE49-F238E27FC236}">
                <a16:creationId xmlns:a16="http://schemas.microsoft.com/office/drawing/2014/main" id="{FF95C934-031B-4145-1EA8-7C24DA277449}"/>
              </a:ext>
            </a:extLst>
          </p:cNvPr>
          <p:cNvSpPr txBox="1"/>
          <p:nvPr/>
        </p:nvSpPr>
        <p:spPr>
          <a:xfrm>
            <a:off x="410657" y="5496403"/>
            <a:ext cx="5397500" cy="34778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開所日時：月曜日～金曜日　</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7</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時</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30</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分～</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18</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時</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30</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分</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休園日：①土曜日・日曜日　②国都市の定める祝日　③年末年始</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④その他、園長が必要と認めた日</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給食</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月曜日から金曜日まで給食です。給食と一緒に麦茶を飲みます。</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アレルギーをお持ちのお子様に対しては、事前相談をお受けします。</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安全管理</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・防犯カメラを設置しています。</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・「学校</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110</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番」を設置しており、ボタン一つで警察出動を要請します。</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・民間警備会社による</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24</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時間遠隔監視をしています。</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・日中は、警備員が常駐しています。</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その他</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・全室冷暖房完備となっております。</a:t>
            </a:r>
            <a:endPar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・通園は、保護者の皆様に送迎していただきます。</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grpSp>
        <p:nvGrpSpPr>
          <p:cNvPr id="16" name="グループ化 15">
            <a:extLst>
              <a:ext uri="{FF2B5EF4-FFF2-40B4-BE49-F238E27FC236}">
                <a16:creationId xmlns:a16="http://schemas.microsoft.com/office/drawing/2014/main" id="{EEF81D52-5A3B-A0C6-86D0-97A22D2CABE8}"/>
              </a:ext>
            </a:extLst>
          </p:cNvPr>
          <p:cNvGrpSpPr/>
          <p:nvPr/>
        </p:nvGrpSpPr>
        <p:grpSpPr>
          <a:xfrm>
            <a:off x="3706376" y="6852727"/>
            <a:ext cx="2629060" cy="2339943"/>
            <a:chOff x="3537837" y="2839364"/>
            <a:chExt cx="2629060" cy="2339943"/>
          </a:xfrm>
        </p:grpSpPr>
        <p:pic>
          <p:nvPicPr>
            <p:cNvPr id="17" name="図 16">
              <a:extLst>
                <a:ext uri="{FF2B5EF4-FFF2-40B4-BE49-F238E27FC236}">
                  <a16:creationId xmlns:a16="http://schemas.microsoft.com/office/drawing/2014/main" id="{C0C126DC-DC6C-90C0-F3EF-EA1C3BB7902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37837" y="4922598"/>
              <a:ext cx="2629060" cy="256709"/>
            </a:xfrm>
            <a:prstGeom prst="rect">
              <a:avLst/>
            </a:prstGeom>
          </p:spPr>
        </p:pic>
        <p:pic>
          <p:nvPicPr>
            <p:cNvPr id="18" name="図 17">
              <a:extLst>
                <a:ext uri="{FF2B5EF4-FFF2-40B4-BE49-F238E27FC236}">
                  <a16:creationId xmlns:a16="http://schemas.microsoft.com/office/drawing/2014/main" id="{06A2D546-BC6B-2F7A-5190-FDD2E7DB98A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6200000">
              <a:off x="4991257" y="3778765"/>
              <a:ext cx="2082105" cy="203304"/>
            </a:xfrm>
            <a:prstGeom prst="rect">
              <a:avLst/>
            </a:prstGeom>
          </p:spPr>
        </p:pic>
      </p:grpSp>
    </p:spTree>
    <p:extLst>
      <p:ext uri="{BB962C8B-B14F-4D97-AF65-F5344CB8AC3E}">
        <p14:creationId xmlns:p14="http://schemas.microsoft.com/office/powerpoint/2010/main" val="11763107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3AA2ADA96C3294C91565802CFDF2CDB" ma:contentTypeVersion="13" ma:contentTypeDescription="新しいドキュメントを作成します。" ma:contentTypeScope="" ma:versionID="6222c3dd3348c17cc26b2219b15cc598">
  <xsd:schema xmlns:xsd="http://www.w3.org/2001/XMLSchema" xmlns:xs="http://www.w3.org/2001/XMLSchema" xmlns:p="http://schemas.microsoft.com/office/2006/metadata/properties" xmlns:ns2="03278008-2003-4a83-a180-e0dd0ab96b16" xmlns:ns3="c475e7eb-413e-495f-89a8-818e04a9bf9b" targetNamespace="http://schemas.microsoft.com/office/2006/metadata/properties" ma:root="true" ma:fieldsID="096c233e942a39bf938526a269ad7fc9" ns2:_="" ns3:_="">
    <xsd:import namespace="03278008-2003-4a83-a180-e0dd0ab96b16"/>
    <xsd:import namespace="c475e7eb-413e-495f-89a8-818e04a9bf9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278008-2003-4a83-a180-e0dd0ab96b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d2290de4-41fd-4f19-a444-0f8ef20b3694"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75e7eb-413e-495f-89a8-818e04a9bf9b"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6e5bc95a-5a8e-45f5-b414-f4f3ed20f350}" ma:internalName="TaxCatchAll" ma:showField="CatchAllData" ma:web="c475e7eb-413e-495f-89a8-818e04a9bf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3278008-2003-4a83-a180-e0dd0ab96b16">
      <Terms xmlns="http://schemas.microsoft.com/office/infopath/2007/PartnerControls"/>
    </lcf76f155ced4ddcb4097134ff3c332f>
    <TaxCatchAll xmlns="c475e7eb-413e-495f-89a8-818e04a9bf9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868837-423C-41D7-9BD1-22AB4822CF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278008-2003-4a83-a180-e0dd0ab96b16"/>
    <ds:schemaRef ds:uri="c475e7eb-413e-495f-89a8-818e04a9bf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CBDA792-53D1-4D17-8F3B-D0505D1471F9}">
  <ds:schemaRefs>
    <ds:schemaRef ds:uri="http://purl.org/dc/elements/1.1/"/>
    <ds:schemaRef ds:uri="http://schemas.openxmlformats.org/package/2006/metadata/core-properties"/>
    <ds:schemaRef ds:uri="http://schemas.microsoft.com/office/2006/documentManagement/types"/>
    <ds:schemaRef ds:uri="http://purl.org/dc/terms/"/>
    <ds:schemaRef ds:uri="http://schemas.microsoft.com/office/2006/metadata/properties"/>
    <ds:schemaRef ds:uri="03278008-2003-4a83-a180-e0dd0ab96b16"/>
    <ds:schemaRef ds:uri="http://www.w3.org/XML/1998/namespace"/>
    <ds:schemaRef ds:uri="http://purl.org/dc/dcmitype/"/>
    <ds:schemaRef ds:uri="http://schemas.microsoft.com/office/infopath/2007/PartnerControls"/>
    <ds:schemaRef ds:uri="c475e7eb-413e-495f-89a8-818e04a9bf9b"/>
  </ds:schemaRefs>
</ds:datastoreItem>
</file>

<file path=customXml/itemProps3.xml><?xml version="1.0" encoding="utf-8"?>
<ds:datastoreItem xmlns:ds="http://schemas.openxmlformats.org/officeDocument/2006/customXml" ds:itemID="{44E38839-D427-45C6-802B-4FABC2416D65}">
  <ds:schemaRefs>
    <ds:schemaRef ds:uri="http://schemas.microsoft.com/sharepoint/v3/contenttype/forms"/>
  </ds:schemaRefs>
</ds:datastoreItem>
</file>

<file path=docMetadata/LabelInfo.xml><?xml version="1.0" encoding="utf-8"?>
<clbl:labelList xmlns:clbl="http://schemas.microsoft.com/office/2020/mipLabelMetadata">
  <clbl:label id="{3a7def56-4edb-4654-affe-4d0d10e341fa}" enabled="0" method="" siteId="{3a7def56-4edb-4654-affe-4d0d10e341fa}" removed="1"/>
</clbl:labelList>
</file>

<file path=docProps/app.xml><?xml version="1.0" encoding="utf-8"?>
<Properties xmlns="http://schemas.openxmlformats.org/officeDocument/2006/extended-properties" xmlns:vt="http://schemas.openxmlformats.org/officeDocument/2006/docPropsVTypes">
  <Template>Office Theme</Template>
  <TotalTime>338</TotalTime>
  <Words>1052</Words>
  <Application>Microsoft Office PowerPoint</Application>
  <PresentationFormat>A3 297x420 mm</PresentationFormat>
  <Paragraphs>86</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UDPゴシック</vt:lpstr>
      <vt:lpstr>HGPｺﾞｼｯｸE</vt:lpstr>
      <vt:lpstr>HGP創英角ﾎﾟｯﾌﾟ体</vt:lpstr>
      <vt:lpstr>HGS創英角ﾎﾟｯﾌﾟ体</vt:lpstr>
      <vt:lpstr>HG丸ｺﾞｼｯｸM-PRO</vt:lpstr>
      <vt:lpstr>游ゴシック</vt:lpstr>
      <vt:lpstr>Aptos</vt:lpstr>
      <vt:lpstr>Aptos Display</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阿部 詩織</dc:creator>
  <cp:lastModifiedBy>小俣 博子</cp:lastModifiedBy>
  <cp:revision>13</cp:revision>
  <cp:lastPrinted>2024-11-25T07:11:04Z</cp:lastPrinted>
  <dcterms:created xsi:type="dcterms:W3CDTF">2024-11-15T06:02:01Z</dcterms:created>
  <dcterms:modified xsi:type="dcterms:W3CDTF">2025-11-21T02:11:20Z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0x01010063AA2ADA96C3294C91565802CFDF2CDB</vt:lpwstr>
  </property>
  <property fmtid="{D5CDD505-2E9C-101B-9397-08002B2CF9AE}" pid="3" name="MediaServiceImageTags">
    <vt:lpwstr/>
  </property>
</Properties>
</file>